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18288000" cy="10287000"/>
  <p:defaultText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inimized">
    <p:restoredLeft sz="15620"/>
    <p:restoredTop sz="26781" autoAdjust="0"/>
  </p:normalViewPr>
  <p:slideViewPr>
    <p:cSldViewPr>
      <p:cViewPr varScale="1">
        <p:scale>
          <a:sx n="11" d="100"/>
          <a:sy n="11" d="100"/>
        </p:scale>
        <p:origin x="2580" y="4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y Abia Ediete" userId="88fdfd61ce9bacec" providerId="LiveId" clId="{B08F01BD-EA1C-442B-9B7D-271441FEEF5B}"/>
    <pc:docChg chg="modSld">
      <pc:chgData name="Mary Abia Ediete" userId="88fdfd61ce9bacec" providerId="LiveId" clId="{B08F01BD-EA1C-442B-9B7D-271441FEEF5B}" dt="2023-01-04T22:11:34.828" v="54" actId="20577"/>
      <pc:docMkLst>
        <pc:docMk/>
      </pc:docMkLst>
      <pc:sldChg chg="modSp mod">
        <pc:chgData name="Mary Abia Ediete" userId="88fdfd61ce9bacec" providerId="LiveId" clId="{B08F01BD-EA1C-442B-9B7D-271441FEEF5B}" dt="2023-01-04T22:04:43.467" v="2" actId="14100"/>
        <pc:sldMkLst>
          <pc:docMk/>
          <pc:sldMk cId="0" sldId="256"/>
        </pc:sldMkLst>
        <pc:spChg chg="mod">
          <ac:chgData name="Mary Abia Ediete" userId="88fdfd61ce9bacec" providerId="LiveId" clId="{B08F01BD-EA1C-442B-9B7D-271441FEEF5B}" dt="2023-01-04T22:04:43.467" v="2" actId="14100"/>
          <ac:spMkLst>
            <pc:docMk/>
            <pc:sldMk cId="0" sldId="256"/>
            <ac:spMk id="12" creationId="{00000000-0000-0000-0000-000000000000}"/>
          </ac:spMkLst>
        </pc:spChg>
      </pc:sldChg>
      <pc:sldChg chg="modNotesTx">
        <pc:chgData name="Mary Abia Ediete" userId="88fdfd61ce9bacec" providerId="LiveId" clId="{B08F01BD-EA1C-442B-9B7D-271441FEEF5B}" dt="2023-01-04T22:06:26.903" v="9" actId="20577"/>
        <pc:sldMkLst>
          <pc:docMk/>
          <pc:sldMk cId="0" sldId="258"/>
        </pc:sldMkLst>
      </pc:sldChg>
      <pc:sldChg chg="modNotesTx">
        <pc:chgData name="Mary Abia Ediete" userId="88fdfd61ce9bacec" providerId="LiveId" clId="{B08F01BD-EA1C-442B-9B7D-271441FEEF5B}" dt="2023-01-04T22:06:57.918" v="15" actId="20577"/>
        <pc:sldMkLst>
          <pc:docMk/>
          <pc:sldMk cId="0" sldId="259"/>
        </pc:sldMkLst>
      </pc:sldChg>
      <pc:sldChg chg="modNotesTx">
        <pc:chgData name="Mary Abia Ediete" userId="88fdfd61ce9bacec" providerId="LiveId" clId="{B08F01BD-EA1C-442B-9B7D-271441FEEF5B}" dt="2023-01-04T22:07:54.666" v="24" actId="20577"/>
        <pc:sldMkLst>
          <pc:docMk/>
          <pc:sldMk cId="0" sldId="260"/>
        </pc:sldMkLst>
      </pc:sldChg>
      <pc:sldChg chg="modNotesTx">
        <pc:chgData name="Mary Abia Ediete" userId="88fdfd61ce9bacec" providerId="LiveId" clId="{B08F01BD-EA1C-442B-9B7D-271441FEEF5B}" dt="2023-01-04T22:08:48.957" v="31" actId="20577"/>
        <pc:sldMkLst>
          <pc:docMk/>
          <pc:sldMk cId="0" sldId="261"/>
        </pc:sldMkLst>
      </pc:sldChg>
      <pc:sldChg chg="modNotesTx">
        <pc:chgData name="Mary Abia Ediete" userId="88fdfd61ce9bacec" providerId="LiveId" clId="{B08F01BD-EA1C-442B-9B7D-271441FEEF5B}" dt="2023-01-04T22:10:15.592" v="41" actId="20577"/>
        <pc:sldMkLst>
          <pc:docMk/>
          <pc:sldMk cId="0" sldId="262"/>
        </pc:sldMkLst>
      </pc:sldChg>
      <pc:sldChg chg="modNotesTx">
        <pc:chgData name="Mary Abia Ediete" userId="88fdfd61ce9bacec" providerId="LiveId" clId="{B08F01BD-EA1C-442B-9B7D-271441FEEF5B}" dt="2023-01-04T22:11:09.647" v="51" actId="20577"/>
        <pc:sldMkLst>
          <pc:docMk/>
          <pc:sldMk cId="0" sldId="263"/>
        </pc:sldMkLst>
      </pc:sldChg>
      <pc:sldChg chg="modNotesTx">
        <pc:chgData name="Mary Abia Ediete" userId="88fdfd61ce9bacec" providerId="LiveId" clId="{B08F01BD-EA1C-442B-9B7D-271441FEEF5B}" dt="2023-01-04T22:11:34.828" v="54" actId="20577"/>
        <pc:sldMkLst>
          <pc:docMk/>
          <pc:sldMk cId="0" sldId="26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NG"/>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26AEEA9F-C807-4B12-8D32-F25DE8C19830}" type="datetimeFigureOut">
              <a:rPr lang="en-NG" smtClean="0"/>
              <a:t>04/01/2023</a:t>
            </a:fld>
            <a:endParaRPr lang="en-NG"/>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NG"/>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NG"/>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0BA474D9-50EC-42B0-B7E9-964268956F49}" type="slidenum">
              <a:rPr lang="en-NG" smtClean="0"/>
              <a:t>‹#›</a:t>
            </a:fld>
            <a:endParaRPr lang="en-NG"/>
          </a:p>
        </p:txBody>
      </p:sp>
    </p:spTree>
    <p:extLst>
      <p:ext uri="{BB962C8B-B14F-4D97-AF65-F5344CB8AC3E}">
        <p14:creationId xmlns:p14="http://schemas.microsoft.com/office/powerpoint/2010/main" val="34737304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Bef>
                <a:spcPts val="1200"/>
              </a:spcBef>
              <a:spcAft>
                <a:spcPts val="800"/>
              </a:spcAft>
            </a:pPr>
            <a:r>
              <a:rPr lang="en-GB" sz="1800" dirty="0">
                <a:effectLst/>
                <a:latin typeface="Times New Roman" panose="02020603050405020304" pitchFamily="18" charset="0"/>
                <a:ea typeface="Calibri" panose="020F0502020204030204" pitchFamily="34" charset="0"/>
                <a:cs typeface="Arial" panose="020B0604020202020204" pitchFamily="34" charset="0"/>
              </a:rPr>
              <a:t>Jumia is a one-stop online shop that sends a variety of products, such as electronics, furniture, household appliances, and much more, right to your door. It aspires to be the biggest, most respected, and client-</a:t>
            </a:r>
            <a:r>
              <a:rPr lang="en-GB" sz="1800" dirty="0" err="1">
                <a:effectLst/>
                <a:latin typeface="Times New Roman" panose="02020603050405020304" pitchFamily="18" charset="0"/>
                <a:ea typeface="Calibri" panose="020F0502020204030204" pitchFamily="34" charset="0"/>
                <a:cs typeface="Arial" panose="020B0604020202020204" pitchFamily="34" charset="0"/>
              </a:rPr>
              <a:t>centered</a:t>
            </a:r>
            <a:r>
              <a:rPr lang="en-GB" sz="1800" dirty="0">
                <a:effectLst/>
                <a:latin typeface="Times New Roman" panose="02020603050405020304" pitchFamily="18" charset="0"/>
                <a:ea typeface="Calibri" panose="020F0502020204030204" pitchFamily="34" charset="0"/>
                <a:cs typeface="Arial" panose="020B0604020202020204" pitchFamily="34" charset="0"/>
              </a:rPr>
              <a:t> business (Ediete, 2022). </a:t>
            </a:r>
          </a:p>
          <a:p>
            <a:pPr algn="just">
              <a:lnSpc>
                <a:spcPct val="107000"/>
              </a:lnSpc>
              <a:spcBef>
                <a:spcPts val="1200"/>
              </a:spcBef>
              <a:spcAft>
                <a:spcPts val="800"/>
              </a:spcAft>
            </a:pP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Bef>
                <a:spcPts val="1200"/>
              </a:spcBef>
              <a:spcAft>
                <a:spcPts val="800"/>
              </a:spcAft>
            </a:pPr>
            <a:r>
              <a:rPr lang="en-GB" sz="1800" b="1" dirty="0">
                <a:effectLst/>
                <a:latin typeface="Cambria" panose="02040503050406030204" pitchFamily="18" charset="0"/>
                <a:ea typeface="Calibri" panose="020F0502020204030204" pitchFamily="34" charset="0"/>
                <a:cs typeface="Arial" panose="020B0604020202020204" pitchFamily="34" charset="0"/>
              </a:rPr>
              <a:t>Mission Statement (Jumia, n.d.):</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Bef>
                <a:spcPts val="1200"/>
              </a:spcBef>
              <a:spcAft>
                <a:spcPts val="800"/>
              </a:spcAft>
            </a:pPr>
            <a:r>
              <a:rPr lang="en-GB" sz="1800" dirty="0">
                <a:effectLst/>
                <a:latin typeface="Cambria" panose="02040503050406030204" pitchFamily="18" charset="0"/>
                <a:ea typeface="Calibri" panose="020F0502020204030204" pitchFamily="34" charset="0"/>
                <a:cs typeface="Arial" panose="020B0604020202020204" pitchFamily="34" charset="0"/>
              </a:rPr>
              <a:t>The company</a:t>
            </a:r>
            <a:r>
              <a:rPr lang="en-NG" sz="1800" dirty="0">
                <a:effectLst/>
                <a:latin typeface="Cambria" panose="02040503050406030204" pitchFamily="18" charset="0"/>
                <a:ea typeface="Calibri" panose="020F0502020204030204" pitchFamily="34" charset="0"/>
                <a:cs typeface="Arial" panose="020B0604020202020204" pitchFamily="34" charset="0"/>
              </a:rPr>
              <a:t>’s mission statement is “We believe that technology has the potential to transform everyday life in Africa, for the better. We built Jumia to help consumers access millions of goods and services conveniently and at the best prices while opening up a new way for sellers to reach consumers and grow their businesses.”</a:t>
            </a:r>
            <a:endParaRPr lang="en-GB" sz="1800" dirty="0">
              <a:effectLst/>
              <a:latin typeface="Cambria" panose="02040503050406030204" pitchFamily="18" charset="0"/>
              <a:ea typeface="Calibri" panose="020F0502020204030204" pitchFamily="34" charset="0"/>
              <a:cs typeface="Arial" panose="020B0604020202020204" pitchFamily="34" charset="0"/>
            </a:endParaRPr>
          </a:p>
          <a:p>
            <a:pPr algn="just">
              <a:lnSpc>
                <a:spcPct val="107000"/>
              </a:lnSpc>
              <a:spcBef>
                <a:spcPts val="1200"/>
              </a:spcBef>
              <a:spcAft>
                <a:spcPts val="800"/>
              </a:spcAft>
            </a:pP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Bef>
                <a:spcPts val="1200"/>
              </a:spcBef>
              <a:spcAft>
                <a:spcPts val="800"/>
              </a:spcAft>
            </a:pPr>
            <a:r>
              <a:rPr lang="en-GB" sz="1800" b="1" dirty="0">
                <a:effectLst/>
                <a:latin typeface="Cambria" panose="02040503050406030204" pitchFamily="18" charset="0"/>
                <a:ea typeface="Calibri" panose="020F0502020204030204" pitchFamily="34" charset="0"/>
                <a:cs typeface="Arial" panose="020B0604020202020204" pitchFamily="34" charset="0"/>
              </a:rPr>
              <a:t>Vision Statement</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Bef>
                <a:spcPts val="1200"/>
              </a:spcBef>
              <a:spcAft>
                <a:spcPts val="800"/>
              </a:spcAft>
            </a:pPr>
            <a:r>
              <a:rPr lang="en-GB" sz="1800" dirty="0">
                <a:effectLst/>
                <a:latin typeface="Cambria" panose="02040503050406030204" pitchFamily="18" charset="0"/>
                <a:ea typeface="Calibri" panose="020F0502020204030204" pitchFamily="34" charset="0"/>
                <a:cs typeface="Arial" panose="020B0604020202020204" pitchFamily="34" charset="0"/>
              </a:rPr>
              <a:t>The company</a:t>
            </a:r>
            <a:r>
              <a:rPr lang="en-NG" sz="1800" dirty="0">
                <a:effectLst/>
                <a:latin typeface="Cambria" panose="02040503050406030204" pitchFamily="18" charset="0"/>
                <a:ea typeface="Calibri" panose="020F0502020204030204" pitchFamily="34" charset="0"/>
                <a:cs typeface="Arial" panose="020B0604020202020204" pitchFamily="34" charset="0"/>
              </a:rPr>
              <a:t>’s vision statement is “</a:t>
            </a:r>
            <a:r>
              <a:rPr lang="en-NG" sz="1800" dirty="0">
                <a:solidFill>
                  <a:srgbClr val="000000"/>
                </a:solidFill>
                <a:effectLst/>
                <a:latin typeface="Cambria" panose="02040503050406030204" pitchFamily="18" charset="0"/>
                <a:ea typeface="Calibri" panose="020F0502020204030204" pitchFamily="34" charset="0"/>
                <a:cs typeface="Open Sans" panose="020B0606030504020204" pitchFamily="34" charset="0"/>
              </a:rPr>
              <a:t>To become the one-stop shop for retail </a:t>
            </a:r>
            <a:r>
              <a:rPr lang="en-GB" sz="1800" dirty="0">
                <a:solidFill>
                  <a:srgbClr val="000000"/>
                </a:solidFill>
                <a:effectLst/>
                <a:latin typeface="Cambria" panose="02040503050406030204" pitchFamily="18" charset="0"/>
                <a:ea typeface="Calibri" panose="020F0502020204030204" pitchFamily="34" charset="0"/>
                <a:cs typeface="Open Sans" panose="020B0606030504020204" pitchFamily="34" charset="0"/>
              </a:rPr>
              <a:t>worldwide </a:t>
            </a:r>
            <a:r>
              <a:rPr lang="en-NG" sz="1800" dirty="0">
                <a:solidFill>
                  <a:srgbClr val="000000"/>
                </a:solidFill>
                <a:effectLst/>
                <a:latin typeface="Cambria" panose="02040503050406030204" pitchFamily="18" charset="0"/>
                <a:ea typeface="Calibri" panose="020F0502020204030204" pitchFamily="34" charset="0"/>
                <a:cs typeface="Open Sans" panose="020B0606030504020204" pitchFamily="34" charset="0"/>
              </a:rPr>
              <a:t>with implementation of best practices both online and offline.”</a:t>
            </a:r>
            <a:endParaRPr lang="en-GB" sz="1800" dirty="0">
              <a:solidFill>
                <a:srgbClr val="000000"/>
              </a:solidFill>
              <a:effectLst/>
              <a:latin typeface="Cambria" panose="02040503050406030204" pitchFamily="18" charset="0"/>
              <a:ea typeface="Calibri" panose="020F0502020204030204" pitchFamily="34" charset="0"/>
              <a:cs typeface="Open Sans" panose="020B0606030504020204" pitchFamily="34" charset="0"/>
            </a:endParaRPr>
          </a:p>
          <a:p>
            <a:pPr algn="just">
              <a:lnSpc>
                <a:spcPct val="107000"/>
              </a:lnSpc>
              <a:spcBef>
                <a:spcPts val="1200"/>
              </a:spcBef>
              <a:spcAft>
                <a:spcPts val="800"/>
              </a:spcAft>
            </a:pP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Bef>
                <a:spcPts val="1200"/>
              </a:spcBef>
              <a:spcAft>
                <a:spcPts val="800"/>
              </a:spcAft>
            </a:pPr>
            <a:r>
              <a:rPr lang="en-GB" sz="1800" b="1" dirty="0">
                <a:effectLst/>
                <a:latin typeface="Cambria" panose="02040503050406030204" pitchFamily="18" charset="0"/>
                <a:ea typeface="Calibri" panose="020F0502020204030204" pitchFamily="34" charset="0"/>
                <a:cs typeface="Arial" panose="020B0604020202020204" pitchFamily="34" charset="0"/>
              </a:rPr>
              <a:t>Goal &amp; Objective:</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Bef>
                <a:spcPts val="1200"/>
              </a:spcBef>
              <a:buFont typeface="Symbol" panose="05050102010706020507" pitchFamily="18" charset="2"/>
              <a:buChar char=""/>
            </a:pPr>
            <a:r>
              <a:rPr lang="en-NG" sz="1800" dirty="0">
                <a:effectLst/>
                <a:latin typeface="Cambria" panose="02040503050406030204" pitchFamily="18" charset="0"/>
                <a:ea typeface="Calibri" panose="020F0502020204030204" pitchFamily="34" charset="0"/>
                <a:cs typeface="Arial" panose="020B0604020202020204" pitchFamily="34" charset="0"/>
              </a:rPr>
              <a:t>To be the most professional e-commerce site in the countries it operates in. </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Bef>
                <a:spcPts val="1200"/>
              </a:spcBef>
              <a:buFont typeface="Symbol" panose="05050102010706020507" pitchFamily="18" charset="2"/>
              <a:buChar char=""/>
            </a:pPr>
            <a:r>
              <a:rPr lang="en-NG" sz="1800" dirty="0">
                <a:effectLst/>
                <a:latin typeface="Cambria" panose="02040503050406030204" pitchFamily="18" charset="0"/>
                <a:ea typeface="Calibri" panose="020F0502020204030204" pitchFamily="34" charset="0"/>
                <a:cs typeface="Arial" panose="020B0604020202020204" pitchFamily="34" charset="0"/>
              </a:rPr>
              <a:t>To be the preferred reference for all items relating to fashion, technology, and appliances.</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Bef>
                <a:spcPts val="1200"/>
              </a:spcBef>
              <a:spcAft>
                <a:spcPts val="800"/>
              </a:spcAft>
              <a:buFont typeface="Symbol" panose="05050102010706020507" pitchFamily="18" charset="2"/>
              <a:buChar char=""/>
            </a:pPr>
            <a:r>
              <a:rPr lang="en-NG" sz="1800" dirty="0">
                <a:effectLst/>
                <a:latin typeface="Cambria" panose="02040503050406030204" pitchFamily="18" charset="0"/>
                <a:ea typeface="Calibri" panose="020F0502020204030204" pitchFamily="34" charset="0"/>
                <a:cs typeface="Arial" panose="020B0604020202020204" pitchFamily="34" charset="0"/>
              </a:rPr>
              <a:t>Increase the awareness and trust in e-commerce </a:t>
            </a:r>
            <a:endParaRPr lang="en-GB" sz="1800" dirty="0">
              <a:effectLst/>
              <a:latin typeface="Cambria" panose="02040503050406030204" pitchFamily="18" charset="0"/>
              <a:ea typeface="Calibri" panose="020F0502020204030204" pitchFamily="34" charset="0"/>
              <a:cs typeface="Arial" panose="020B0604020202020204" pitchFamily="34" charset="0"/>
            </a:endParaRPr>
          </a:p>
          <a:p>
            <a:pPr marL="0" lvl="0" indent="0">
              <a:lnSpc>
                <a:spcPct val="107000"/>
              </a:lnSpc>
              <a:spcBef>
                <a:spcPts val="1200"/>
              </a:spcBef>
              <a:spcAft>
                <a:spcPts val="800"/>
              </a:spcAft>
              <a:buFont typeface="Symbol" panose="05050102010706020507" pitchFamily="18" charset="2"/>
              <a:buNone/>
            </a:pP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Bef>
                <a:spcPts val="1200"/>
              </a:spcBef>
              <a:spcAft>
                <a:spcPts val="800"/>
              </a:spcAft>
            </a:pPr>
            <a:r>
              <a:rPr lang="en-GB" sz="1800" dirty="0">
                <a:effectLst/>
                <a:latin typeface="Times New Roman" panose="02020603050405020304" pitchFamily="18" charset="0"/>
                <a:ea typeface="Calibri" panose="020F0502020204030204" pitchFamily="34" charset="0"/>
                <a:cs typeface="Arial" panose="020B0604020202020204" pitchFamily="34" charset="0"/>
              </a:rPr>
              <a:t>Cyber assaults can lead to loss of money, data, and overall business viability, making cyber security crucial for e-commerce. Cybercriminals steal information from firms using sophisticated methods. With e-commerce, you must be cautious while handling your customers' personal information as well as your own. Information about your customers might be lost if there is a breach in your cyber security systems. And it can lose your company the credibility and reputation you've worked so hard to establish (Establishment, 2020).</a:t>
            </a:r>
          </a:p>
          <a:p>
            <a:pPr algn="just">
              <a:lnSpc>
                <a:spcPct val="107000"/>
              </a:lnSpc>
              <a:spcBef>
                <a:spcPts val="1200"/>
              </a:spcBef>
              <a:spcAft>
                <a:spcPts val="800"/>
              </a:spcAft>
            </a:pP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Bef>
                <a:spcPts val="1200"/>
              </a:spcBef>
              <a:spcAft>
                <a:spcPts val="800"/>
              </a:spcAft>
            </a:pPr>
            <a:r>
              <a:rPr lang="en-GB" sz="1800" dirty="0">
                <a:effectLst/>
                <a:latin typeface="Times New Roman" panose="02020603050405020304" pitchFamily="18" charset="0"/>
                <a:ea typeface="Calibri" panose="020F0502020204030204" pitchFamily="34" charset="0"/>
                <a:cs typeface="Arial" panose="020B0604020202020204" pitchFamily="34" charset="0"/>
              </a:rPr>
              <a:t>According to statistics, 20% of small e-commerce companies fall prey to fraud. Of those 20%, 60% ultimately shut down completely because of fraud. This demonstrates how crucial cybersecurity is for both big and small enterprises. When it comes to e-commerce security, there is no space for complacency (FAQs, 2021).</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endParaRPr lang="en-NG" dirty="0"/>
          </a:p>
        </p:txBody>
      </p:sp>
      <p:sp>
        <p:nvSpPr>
          <p:cNvPr id="4" name="Slide Number Placeholder 3"/>
          <p:cNvSpPr>
            <a:spLocks noGrp="1"/>
          </p:cNvSpPr>
          <p:nvPr>
            <p:ph type="sldNum" sz="quarter" idx="5"/>
          </p:nvPr>
        </p:nvSpPr>
        <p:spPr/>
        <p:txBody>
          <a:bodyPr/>
          <a:lstStyle/>
          <a:p>
            <a:fld id="{0BA474D9-50EC-42B0-B7E9-964268956F49}" type="slidenum">
              <a:rPr lang="en-NG" smtClean="0"/>
              <a:t>3</a:t>
            </a:fld>
            <a:endParaRPr lang="en-NG"/>
          </a:p>
        </p:txBody>
      </p:sp>
    </p:spTree>
    <p:extLst>
      <p:ext uri="{BB962C8B-B14F-4D97-AF65-F5344CB8AC3E}">
        <p14:creationId xmlns:p14="http://schemas.microsoft.com/office/powerpoint/2010/main" val="662242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Bef>
                <a:spcPts val="1200"/>
              </a:spcBef>
              <a:spcAft>
                <a:spcPts val="800"/>
              </a:spcAft>
            </a:pPr>
            <a:r>
              <a:rPr lang="en-GB" sz="1800" dirty="0">
                <a:effectLst/>
                <a:latin typeface="Times New Roman" panose="02020603050405020304" pitchFamily="18" charset="0"/>
                <a:ea typeface="Calibri" panose="020F0502020204030204" pitchFamily="34" charset="0"/>
                <a:cs typeface="Arial" panose="020B0604020202020204" pitchFamily="34" charset="0"/>
              </a:rPr>
              <a:t>Both possibilities and risks might arise for a company when a cybersecurity leader leaves or is hired. Should you find yourself in this circumstance, it's critical to comprehend the corporate repercussions, from the C-suite to the SOC. Uncertainty might result from new security leadership, but it can also provide an organization the required fresh start.</a:t>
            </a:r>
          </a:p>
          <a:p>
            <a:pPr algn="just">
              <a:lnSpc>
                <a:spcPct val="107000"/>
              </a:lnSpc>
              <a:spcBef>
                <a:spcPts val="1200"/>
              </a:spcBef>
              <a:spcAft>
                <a:spcPts val="800"/>
              </a:spcAft>
            </a:pP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Bef>
                <a:spcPts val="1200"/>
              </a:spcBef>
              <a:spcAft>
                <a:spcPts val="800"/>
              </a:spcAft>
            </a:pPr>
            <a:r>
              <a:rPr lang="en-GB" sz="1800" dirty="0">
                <a:effectLst/>
                <a:latin typeface="Times New Roman" panose="02020603050405020304" pitchFamily="18" charset="0"/>
                <a:ea typeface="Calibri" panose="020F0502020204030204" pitchFamily="34" charset="0"/>
                <a:cs typeface="Arial" panose="020B0604020202020204" pitchFamily="34" charset="0"/>
              </a:rPr>
              <a:t>Jumia requires the following positions with respect to cybersecurity, ethical leadership, and cybersecurity leadership:</a:t>
            </a:r>
          </a:p>
          <a:p>
            <a:pPr algn="just">
              <a:lnSpc>
                <a:spcPct val="107000"/>
              </a:lnSpc>
              <a:spcBef>
                <a:spcPts val="1200"/>
              </a:spcBef>
              <a:spcAft>
                <a:spcPts val="800"/>
              </a:spcAft>
            </a:pP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Bef>
                <a:spcPts val="1200"/>
              </a:spcBef>
              <a:buFont typeface="+mj-lt"/>
              <a:buAutoNum type="alphaUcPeriod"/>
            </a:pPr>
            <a:r>
              <a:rPr lang="en-GB" sz="1800" b="1" dirty="0">
                <a:effectLst/>
                <a:latin typeface="Times New Roman" panose="02020603050405020304" pitchFamily="18" charset="0"/>
                <a:ea typeface="Calibri" panose="020F0502020204030204" pitchFamily="34" charset="0"/>
                <a:cs typeface="Arial" panose="020B0604020202020204" pitchFamily="34" charset="0"/>
              </a:rPr>
              <a:t>Chief Information Security Officer (CISO):</a:t>
            </a:r>
            <a:r>
              <a:rPr lang="en-GB" sz="1800" dirty="0">
                <a:effectLst/>
                <a:latin typeface="Times New Roman" panose="02020603050405020304" pitchFamily="18" charset="0"/>
                <a:ea typeface="Calibri" panose="020F0502020204030204" pitchFamily="34" charset="0"/>
                <a:cs typeface="Arial" panose="020B0604020202020204" pitchFamily="34" charset="0"/>
              </a:rPr>
              <a:t> An organization's entire information security is ensured by a senior-level professional known as the Chief Information Security Officer (CISO). In addition to interacting with stakeholders and informing them of the issues with information security, CISOs oversee creating and managing programs for information security and risk management.</a:t>
            </a:r>
          </a:p>
          <a:p>
            <a:pPr marL="342900" lvl="0" indent="-342900" algn="just">
              <a:lnSpc>
                <a:spcPct val="107000"/>
              </a:lnSpc>
              <a:spcBef>
                <a:spcPts val="1200"/>
              </a:spcBef>
              <a:buFont typeface="+mj-lt"/>
              <a:buAutoNum type="alphaUcPeriod"/>
            </a:pP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Bef>
                <a:spcPts val="1200"/>
              </a:spcBef>
              <a:buFont typeface="+mj-lt"/>
              <a:buAutoNum type="alphaUcPeriod"/>
            </a:pPr>
            <a:r>
              <a:rPr lang="en-GB" sz="1800" b="1" dirty="0">
                <a:effectLst/>
                <a:latin typeface="Times New Roman" panose="02020603050405020304" pitchFamily="18" charset="0"/>
                <a:ea typeface="Calibri" panose="020F0502020204030204" pitchFamily="34" charset="0"/>
                <a:cs typeface="Arial" panose="020B0604020202020204" pitchFamily="34" charset="0"/>
              </a:rPr>
              <a:t>Chief Executive Officer (CEO):</a:t>
            </a:r>
            <a:r>
              <a:rPr lang="en-GB" sz="1800" dirty="0">
                <a:effectLst/>
                <a:latin typeface="Times New Roman" panose="02020603050405020304" pitchFamily="18" charset="0"/>
                <a:ea typeface="Calibri" panose="020F0502020204030204" pitchFamily="34" charset="0"/>
                <a:cs typeface="Arial" panose="020B0604020202020204" pitchFamily="34" charset="0"/>
              </a:rPr>
              <a:t> An organization will only prioritize cybersecurity if the CEO and board decide to. CEOs must foster a culture of security inside the company. They must make sure they are informed on important cybersecurity issues and are familiar with the problems and associated opportunities.</a:t>
            </a:r>
          </a:p>
          <a:p>
            <a:pPr marL="342900" lvl="0" indent="-342900" algn="just">
              <a:lnSpc>
                <a:spcPct val="107000"/>
              </a:lnSpc>
              <a:spcBef>
                <a:spcPts val="1200"/>
              </a:spcBef>
              <a:buFont typeface="+mj-lt"/>
              <a:buAutoNum type="alphaUcPeriod"/>
            </a:pP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Bef>
                <a:spcPts val="1200"/>
              </a:spcBef>
              <a:buFont typeface="+mj-lt"/>
              <a:buAutoNum type="alphaUcPeriod"/>
            </a:pPr>
            <a:r>
              <a:rPr lang="en-GB" sz="1800" b="1" dirty="0">
                <a:effectLst/>
                <a:latin typeface="Times New Roman" panose="02020603050405020304" pitchFamily="18" charset="0"/>
                <a:ea typeface="Calibri" panose="020F0502020204030204" pitchFamily="34" charset="0"/>
                <a:cs typeface="Arial" panose="020B0604020202020204" pitchFamily="34" charset="0"/>
              </a:rPr>
              <a:t>Chief Privacy Officer (CPO):</a:t>
            </a:r>
            <a:r>
              <a:rPr lang="en-GB" sz="1800" dirty="0">
                <a:effectLst/>
                <a:latin typeface="Times New Roman" panose="02020603050405020304" pitchFamily="18" charset="0"/>
                <a:ea typeface="Calibri" panose="020F0502020204030204" pitchFamily="34" charset="0"/>
                <a:cs typeface="Arial" panose="020B0604020202020204" pitchFamily="34" charset="0"/>
              </a:rPr>
              <a:t> The Chief Protection Officer will oversee keeping an eye on and containing risks that are directly connected to the rules and legislation governing the privacy of personal information.</a:t>
            </a:r>
          </a:p>
          <a:p>
            <a:pPr marL="342900" lvl="0" indent="-342900" algn="just">
              <a:lnSpc>
                <a:spcPct val="107000"/>
              </a:lnSpc>
              <a:spcBef>
                <a:spcPts val="1200"/>
              </a:spcBef>
              <a:buFont typeface="+mj-lt"/>
              <a:buAutoNum type="alphaUcPeriod"/>
            </a:pP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Bef>
                <a:spcPts val="1200"/>
              </a:spcBef>
              <a:spcAft>
                <a:spcPts val="800"/>
              </a:spcAft>
              <a:buFont typeface="+mj-lt"/>
              <a:buAutoNum type="alphaUcPeriod"/>
            </a:pPr>
            <a:r>
              <a:rPr lang="en-GB" sz="1800" b="1" dirty="0">
                <a:effectLst/>
                <a:latin typeface="Times New Roman" panose="02020603050405020304" pitchFamily="18" charset="0"/>
                <a:ea typeface="Calibri" panose="020F0502020204030204" pitchFamily="34" charset="0"/>
                <a:cs typeface="Arial" panose="020B0604020202020204" pitchFamily="34" charset="0"/>
              </a:rPr>
              <a:t>Chief Security Officer (CSO):</a:t>
            </a:r>
            <a:r>
              <a:rPr lang="en-GB" sz="1800" dirty="0">
                <a:effectLst/>
                <a:latin typeface="Times New Roman" panose="02020603050405020304" pitchFamily="18" charset="0"/>
                <a:ea typeface="Calibri" panose="020F0502020204030204" pitchFamily="34" charset="0"/>
                <a:cs typeface="Arial" panose="020B0604020202020204" pitchFamily="34" charset="0"/>
              </a:rPr>
              <a:t> The Chief Security Officer is in charge of the physical and digital security of a corporation. This indicates that a company's CSO is in responsible of protecting its workers, material assets, and data. CSOs often handle risk management, security incident response, and online safety standards as a result (Kenton, 2021).</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endParaRPr lang="en-NG" dirty="0"/>
          </a:p>
        </p:txBody>
      </p:sp>
      <p:sp>
        <p:nvSpPr>
          <p:cNvPr id="4" name="Slide Number Placeholder 3"/>
          <p:cNvSpPr>
            <a:spLocks noGrp="1"/>
          </p:cNvSpPr>
          <p:nvPr>
            <p:ph type="sldNum" sz="quarter" idx="5"/>
          </p:nvPr>
        </p:nvSpPr>
        <p:spPr/>
        <p:txBody>
          <a:bodyPr/>
          <a:lstStyle/>
          <a:p>
            <a:fld id="{0BA474D9-50EC-42B0-B7E9-964268956F49}" type="slidenum">
              <a:rPr lang="en-NG" smtClean="0"/>
              <a:t>4</a:t>
            </a:fld>
            <a:endParaRPr lang="en-NG"/>
          </a:p>
        </p:txBody>
      </p:sp>
    </p:spTree>
    <p:extLst>
      <p:ext uri="{BB962C8B-B14F-4D97-AF65-F5344CB8AC3E}">
        <p14:creationId xmlns:p14="http://schemas.microsoft.com/office/powerpoint/2010/main" val="24542356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Bef>
                <a:spcPts val="1200"/>
              </a:spcBef>
            </a:pPr>
            <a:r>
              <a:rPr lang="en-NG" sz="1200" dirty="0">
                <a:effectLst/>
                <a:latin typeface="Times New Roman" panose="02020603050405020304" pitchFamily="18" charset="0"/>
                <a:ea typeface="Times New Roman" panose="02020603050405020304" pitchFamily="18" charset="0"/>
              </a:rPr>
              <a:t>Online enterprises have a great potential for financial success, and many of them have. But because of their popularity, companies are also forced to maintain client data, which makes them a target for assaults intended to either hijack the website or steal the data. To protect the company from such assaults, effective e-commerce cybersecurity measures must be put in place (</a:t>
            </a:r>
            <a:r>
              <a:rPr lang="en-NG" sz="1200" dirty="0" err="1">
                <a:effectLst/>
                <a:latin typeface="Times New Roman" panose="02020603050405020304" pitchFamily="18" charset="0"/>
                <a:ea typeface="Times New Roman" panose="02020603050405020304" pitchFamily="18" charset="0"/>
              </a:rPr>
              <a:t>Yulia</a:t>
            </a:r>
            <a:r>
              <a:rPr lang="en-NG" sz="1200" dirty="0">
                <a:effectLst/>
                <a:latin typeface="Times New Roman" panose="02020603050405020304" pitchFamily="18" charset="0"/>
                <a:ea typeface="Times New Roman" panose="02020603050405020304" pitchFamily="18" charset="0"/>
              </a:rPr>
              <a:t> </a:t>
            </a:r>
            <a:r>
              <a:rPr lang="en-NG" sz="1200" dirty="0" err="1">
                <a:effectLst/>
                <a:latin typeface="Times New Roman" panose="02020603050405020304" pitchFamily="18" charset="0"/>
                <a:ea typeface="Times New Roman" panose="02020603050405020304" pitchFamily="18" charset="0"/>
              </a:rPr>
              <a:t>Volyntseva</a:t>
            </a:r>
            <a:r>
              <a:rPr lang="en-NG" sz="1200" dirty="0">
                <a:effectLst/>
                <a:latin typeface="Times New Roman" panose="02020603050405020304" pitchFamily="18" charset="0"/>
                <a:ea typeface="Times New Roman" panose="02020603050405020304" pitchFamily="18" charset="0"/>
              </a:rPr>
              <a:t>, 2022). </a:t>
            </a:r>
            <a:endParaRPr lang="en-GB" sz="1200" dirty="0">
              <a:effectLst/>
              <a:latin typeface="Times New Roman" panose="02020603050405020304" pitchFamily="18" charset="0"/>
              <a:ea typeface="Times New Roman" panose="02020603050405020304" pitchFamily="18" charset="0"/>
            </a:endParaRPr>
          </a:p>
          <a:p>
            <a:pPr algn="just">
              <a:spcBef>
                <a:spcPts val="1200"/>
              </a:spcBef>
            </a:pPr>
            <a:endParaRPr lang="en-NG" sz="1200" dirty="0">
              <a:effectLst/>
              <a:latin typeface="Times New Roman" panose="02020603050405020304" pitchFamily="18" charset="0"/>
              <a:ea typeface="Times New Roman" panose="02020603050405020304" pitchFamily="18" charset="0"/>
            </a:endParaRPr>
          </a:p>
          <a:p>
            <a:pPr algn="just">
              <a:spcBef>
                <a:spcPts val="1200"/>
              </a:spcBef>
            </a:pPr>
            <a:r>
              <a:rPr lang="en-NG" sz="1200" dirty="0">
                <a:effectLst/>
                <a:latin typeface="Times New Roman" panose="02020603050405020304" pitchFamily="18" charset="0"/>
                <a:ea typeface="Times New Roman" panose="02020603050405020304" pitchFamily="18" charset="0"/>
              </a:rPr>
              <a:t>If an e-commerce site's security is compromised and consumer data is lost, the resulting fines and damage to the brand's image might be catastrophic. and as a result, specific measures must be taken to prevent further attacks.</a:t>
            </a:r>
            <a:endParaRPr lang="en-GB" sz="1200" dirty="0">
              <a:effectLst/>
              <a:latin typeface="Times New Roman" panose="02020603050405020304" pitchFamily="18" charset="0"/>
              <a:ea typeface="Times New Roman" panose="02020603050405020304" pitchFamily="18" charset="0"/>
            </a:endParaRPr>
          </a:p>
          <a:p>
            <a:pPr algn="just">
              <a:spcBef>
                <a:spcPts val="1200"/>
              </a:spcBef>
            </a:pPr>
            <a:endParaRPr lang="en-NG" sz="1200" dirty="0">
              <a:effectLst/>
              <a:latin typeface="Times New Roman" panose="02020603050405020304" pitchFamily="18" charset="0"/>
              <a:ea typeface="Times New Roman" panose="02020603050405020304" pitchFamily="18" charset="0"/>
            </a:endParaRPr>
          </a:p>
          <a:p>
            <a:pPr marL="342900" lvl="0" indent="-342900" algn="just">
              <a:spcBef>
                <a:spcPts val="1200"/>
              </a:spcBef>
              <a:buFont typeface="+mj-lt"/>
              <a:buAutoNum type="alphaUcPeriod"/>
            </a:pPr>
            <a:r>
              <a:rPr lang="en-GB" sz="1200" b="1" dirty="0">
                <a:effectLst/>
                <a:latin typeface="Times New Roman" panose="02020603050405020304" pitchFamily="18" charset="0"/>
                <a:ea typeface="Times New Roman" panose="02020603050405020304" pitchFamily="18" charset="0"/>
              </a:rPr>
              <a:t>Use robust, distinctive passwords:</a:t>
            </a:r>
            <a:r>
              <a:rPr lang="en-GB" sz="1200" dirty="0">
                <a:effectLst/>
                <a:latin typeface="Times New Roman" panose="02020603050405020304" pitchFamily="18" charset="0"/>
                <a:ea typeface="Times New Roman" panose="02020603050405020304" pitchFamily="18" charset="0"/>
              </a:rPr>
              <a:t> A vital e-commerce security procedure that can safeguard the online firm is the use of strong passwords. Password breaches frequently put the security of internet businesses at risk. Most e-commerce workers require access to a variety of websites and online apps in addition to the business website. Customers are often required to register for an account on e-commerce platforms. This may potentially result in vulnerabilities on a website. Criminals may quickly break basic passwords, such as a series of integers or numerals. This makes it more likely that hackers will gain access to your data (</a:t>
            </a:r>
            <a:r>
              <a:rPr lang="en-GB" sz="1200" dirty="0" err="1">
                <a:effectLst/>
                <a:latin typeface="Times New Roman" panose="02020603050405020304" pitchFamily="18" charset="0"/>
                <a:ea typeface="Times New Roman" panose="02020603050405020304" pitchFamily="18" charset="0"/>
              </a:rPr>
              <a:t>Yulia</a:t>
            </a:r>
            <a:r>
              <a:rPr lang="en-GB" sz="1200" dirty="0">
                <a:effectLst/>
                <a:latin typeface="Times New Roman" panose="02020603050405020304" pitchFamily="18" charset="0"/>
                <a:ea typeface="Times New Roman" panose="02020603050405020304" pitchFamily="18" charset="0"/>
              </a:rPr>
              <a:t> </a:t>
            </a:r>
            <a:r>
              <a:rPr lang="en-GB" sz="1200" dirty="0" err="1">
                <a:effectLst/>
                <a:latin typeface="Times New Roman" panose="02020603050405020304" pitchFamily="18" charset="0"/>
                <a:ea typeface="Times New Roman" panose="02020603050405020304" pitchFamily="18" charset="0"/>
              </a:rPr>
              <a:t>Volyntseva</a:t>
            </a:r>
            <a:r>
              <a:rPr lang="en-GB" sz="1200" dirty="0">
                <a:effectLst/>
                <a:latin typeface="Times New Roman" panose="02020603050405020304" pitchFamily="18" charset="0"/>
                <a:ea typeface="Times New Roman" panose="02020603050405020304" pitchFamily="18" charset="0"/>
              </a:rPr>
              <a:t>, 2022). Making ensuring you, your staff, and your clients follow sound procedures for creating secure passwords is worthwhile (BigCommerce, 2021):</a:t>
            </a:r>
            <a:endParaRPr lang="en-NG" sz="1200" dirty="0">
              <a:effectLst/>
              <a:latin typeface="Times New Roman" panose="02020603050405020304" pitchFamily="18" charset="0"/>
              <a:ea typeface="Times New Roman" panose="02020603050405020304" pitchFamily="18" charset="0"/>
            </a:endParaRPr>
          </a:p>
          <a:p>
            <a:pPr marL="1143000" lvl="2" indent="-228600" algn="just">
              <a:spcBef>
                <a:spcPts val="1200"/>
              </a:spcBef>
              <a:buFont typeface="+mj-lt"/>
              <a:buAutoNum type="romanLcParenR"/>
            </a:pPr>
            <a:r>
              <a:rPr lang="en-NG" sz="1200" dirty="0">
                <a:effectLst/>
                <a:latin typeface="Times New Roman" panose="02020603050405020304" pitchFamily="18" charset="0"/>
                <a:ea typeface="Times New Roman" panose="02020603050405020304" pitchFamily="18" charset="0"/>
              </a:rPr>
              <a:t>Strong passwords feature upper- and lowercase letters, digits, and symbols, and they have at least eight characters.</a:t>
            </a:r>
          </a:p>
          <a:p>
            <a:pPr marL="1143000" lvl="2" indent="-228600" algn="just">
              <a:spcBef>
                <a:spcPts val="1200"/>
              </a:spcBef>
              <a:buFont typeface="+mj-lt"/>
              <a:buAutoNum type="romanLcParenR"/>
            </a:pPr>
            <a:r>
              <a:rPr lang="en-NG" sz="1200" dirty="0">
                <a:effectLst/>
                <a:latin typeface="Times New Roman" panose="02020603050405020304" pitchFamily="18" charset="0"/>
                <a:ea typeface="Times New Roman" panose="02020603050405020304" pitchFamily="18" charset="0"/>
              </a:rPr>
              <a:t>Never use the same password or other login information for your e-commerce site and other websites.</a:t>
            </a:r>
          </a:p>
          <a:p>
            <a:pPr marL="1143000" lvl="2" indent="-228600" algn="just">
              <a:spcBef>
                <a:spcPts val="1200"/>
              </a:spcBef>
              <a:buFont typeface="+mj-lt"/>
              <a:buAutoNum type="romanLcParenR"/>
            </a:pPr>
            <a:r>
              <a:rPr lang="en-NG" sz="1200" dirty="0">
                <a:effectLst/>
                <a:latin typeface="Times New Roman" panose="02020603050405020304" pitchFamily="18" charset="0"/>
                <a:ea typeface="Times New Roman" panose="02020603050405020304" pitchFamily="18" charset="0"/>
              </a:rPr>
              <a:t>You may increase your confidence that only you and your authorized users are logging into your shop by utilizing 2-step verification, 2-factor authentication, or multi-factor authentication.</a:t>
            </a:r>
            <a:endParaRPr lang="en-GB" sz="1200" dirty="0">
              <a:effectLst/>
              <a:latin typeface="Times New Roman" panose="02020603050405020304" pitchFamily="18" charset="0"/>
              <a:ea typeface="Times New Roman" panose="02020603050405020304" pitchFamily="18" charset="0"/>
            </a:endParaRPr>
          </a:p>
          <a:p>
            <a:pPr marL="1143000" lvl="2" indent="-228600" algn="just">
              <a:spcBef>
                <a:spcPts val="1200"/>
              </a:spcBef>
              <a:buFont typeface="+mj-lt"/>
              <a:buAutoNum type="romanLcParenR"/>
            </a:pPr>
            <a:endParaRPr lang="en-NG" sz="1200" dirty="0">
              <a:effectLst/>
              <a:latin typeface="Times New Roman" panose="02020603050405020304" pitchFamily="18" charset="0"/>
              <a:ea typeface="Times New Roman" panose="02020603050405020304" pitchFamily="18" charset="0"/>
            </a:endParaRPr>
          </a:p>
          <a:p>
            <a:pPr marL="342900" lvl="0" indent="-342900" algn="just">
              <a:spcBef>
                <a:spcPts val="1200"/>
              </a:spcBef>
              <a:buFont typeface="+mj-lt"/>
              <a:buAutoNum type="alphaUcPeriod"/>
            </a:pPr>
            <a:r>
              <a:rPr lang="en-GB" sz="1200" b="1" dirty="0">
                <a:effectLst/>
                <a:latin typeface="Times New Roman" panose="02020603050405020304" pitchFamily="18" charset="0"/>
                <a:ea typeface="Times New Roman" panose="02020603050405020304" pitchFamily="18" charset="0"/>
              </a:rPr>
              <a:t>Keep necessary consumer data:</a:t>
            </a:r>
            <a:r>
              <a:rPr lang="en-GB" sz="1200" dirty="0">
                <a:effectLst/>
                <a:latin typeface="Times New Roman" panose="02020603050405020304" pitchFamily="18" charset="0"/>
                <a:ea typeface="Times New Roman" panose="02020603050405020304" pitchFamily="18" charset="0"/>
              </a:rPr>
              <a:t> The golden rule for data storage is to never keep more than you require to run your organization effectively. But there are a lot of things to think about when determining what it means specifically for you. It's crucial to carefully design your company's philosophy to balance customer experience, business ease, and security, given the proliferation of data privacy rules (BigCommerce, 2021).</a:t>
            </a:r>
          </a:p>
          <a:p>
            <a:pPr marL="342900" lvl="0" indent="-342900" algn="just">
              <a:spcBef>
                <a:spcPts val="1200"/>
              </a:spcBef>
              <a:buFont typeface="+mj-lt"/>
              <a:buAutoNum type="alphaUcPeriod"/>
            </a:pPr>
            <a:endParaRPr lang="en-NG" sz="1200" dirty="0">
              <a:effectLst/>
              <a:latin typeface="Times New Roman" panose="02020603050405020304" pitchFamily="18" charset="0"/>
              <a:ea typeface="Times New Roman" panose="02020603050405020304" pitchFamily="18" charset="0"/>
            </a:endParaRPr>
          </a:p>
          <a:p>
            <a:pPr marL="342900" lvl="0" indent="-342900" algn="just">
              <a:spcBef>
                <a:spcPts val="1200"/>
              </a:spcBef>
              <a:buFont typeface="+mj-lt"/>
              <a:buAutoNum type="alphaUcPeriod"/>
            </a:pPr>
            <a:r>
              <a:rPr lang="en-GB" sz="1200" b="1" dirty="0">
                <a:effectLst/>
                <a:latin typeface="Times New Roman" panose="02020603050405020304" pitchFamily="18" charset="0"/>
                <a:ea typeface="Times New Roman" panose="02020603050405020304" pitchFamily="18" charset="0"/>
              </a:rPr>
              <a:t>Back-up data:</a:t>
            </a:r>
            <a:r>
              <a:rPr lang="en-GB" sz="1200" dirty="0">
                <a:effectLst/>
                <a:latin typeface="Times New Roman" panose="02020603050405020304" pitchFamily="18" charset="0"/>
                <a:ea typeface="Times New Roman" panose="02020603050405020304" pitchFamily="18" charset="0"/>
              </a:rPr>
              <a:t> Even with the finest internet security precautions in place, a data breach is always possible. It seems sense to plan for the worst-case situation to lessen the harm that the cyber assault will do to your investment. Backups of key data are crucial for the company's clients as well. Backups will assist assure you don't lose your data forever even if they won't stop assault (</a:t>
            </a:r>
            <a:r>
              <a:rPr lang="en-GB" sz="1200" dirty="0" err="1">
                <a:effectLst/>
                <a:latin typeface="Times New Roman" panose="02020603050405020304" pitchFamily="18" charset="0"/>
                <a:ea typeface="Times New Roman" panose="02020603050405020304" pitchFamily="18" charset="0"/>
              </a:rPr>
              <a:t>Yulia</a:t>
            </a:r>
            <a:r>
              <a:rPr lang="en-GB" sz="1200" dirty="0">
                <a:effectLst/>
                <a:latin typeface="Times New Roman" panose="02020603050405020304" pitchFamily="18" charset="0"/>
                <a:ea typeface="Times New Roman" panose="02020603050405020304" pitchFamily="18" charset="0"/>
              </a:rPr>
              <a:t> </a:t>
            </a:r>
            <a:r>
              <a:rPr lang="en-GB" sz="1200" dirty="0" err="1">
                <a:effectLst/>
                <a:latin typeface="Times New Roman" panose="02020603050405020304" pitchFamily="18" charset="0"/>
                <a:ea typeface="Times New Roman" panose="02020603050405020304" pitchFamily="18" charset="0"/>
              </a:rPr>
              <a:t>Volyntseva</a:t>
            </a:r>
            <a:r>
              <a:rPr lang="en-GB" sz="1200" dirty="0">
                <a:effectLst/>
                <a:latin typeface="Times New Roman" panose="02020603050405020304" pitchFamily="18" charset="0"/>
                <a:ea typeface="Times New Roman" panose="02020603050405020304" pitchFamily="18" charset="0"/>
              </a:rPr>
              <a:t>, 2022).</a:t>
            </a:r>
          </a:p>
          <a:p>
            <a:pPr marL="342900" lvl="0" indent="-342900" algn="just">
              <a:spcBef>
                <a:spcPts val="1200"/>
              </a:spcBef>
              <a:buFont typeface="+mj-lt"/>
              <a:buAutoNum type="alphaUcPeriod"/>
            </a:pPr>
            <a:endParaRPr lang="en-NG" sz="1200" dirty="0">
              <a:effectLst/>
              <a:latin typeface="Times New Roman" panose="02020603050405020304" pitchFamily="18" charset="0"/>
              <a:ea typeface="Times New Roman" panose="02020603050405020304" pitchFamily="18" charset="0"/>
            </a:endParaRPr>
          </a:p>
          <a:p>
            <a:pPr marL="342900" lvl="0" indent="-342900" algn="just">
              <a:spcBef>
                <a:spcPts val="1200"/>
              </a:spcBef>
              <a:buFont typeface="+mj-lt"/>
              <a:buAutoNum type="alphaUcPeriod"/>
            </a:pPr>
            <a:r>
              <a:rPr lang="en-GB" sz="1200" b="1" dirty="0">
                <a:effectLst/>
                <a:latin typeface="Times New Roman" panose="02020603050405020304" pitchFamily="18" charset="0"/>
                <a:ea typeface="Times New Roman" panose="02020603050405020304" pitchFamily="18" charset="0"/>
              </a:rPr>
              <a:t>Website is continually current:</a:t>
            </a:r>
            <a:r>
              <a:rPr lang="en-GB" sz="1200" dirty="0">
                <a:effectLst/>
                <a:latin typeface="Times New Roman" panose="02020603050405020304" pitchFamily="18" charset="0"/>
                <a:ea typeface="Times New Roman" panose="02020603050405020304" pitchFamily="18" charset="0"/>
              </a:rPr>
              <a:t> Software developers fix vulnerabilities found by attackers. Software upgrades are handled automatically if you use a SaaS ecommerce platform like BigCommerce. With on-premises ecommerce systems, however, your company oversees putting any upgrades, bug fixes, or vulnerability patches into place for the software that runs your store (</a:t>
            </a:r>
            <a:r>
              <a:rPr lang="en-GB" sz="1200" dirty="0" err="1">
                <a:effectLst/>
                <a:latin typeface="Times New Roman" panose="02020603050405020304" pitchFamily="18" charset="0"/>
                <a:ea typeface="Times New Roman" panose="02020603050405020304" pitchFamily="18" charset="0"/>
              </a:rPr>
              <a:t>Yulia</a:t>
            </a:r>
            <a:r>
              <a:rPr lang="en-GB" sz="1200" dirty="0">
                <a:effectLst/>
                <a:latin typeface="Times New Roman" panose="02020603050405020304" pitchFamily="18" charset="0"/>
                <a:ea typeface="Times New Roman" panose="02020603050405020304" pitchFamily="18" charset="0"/>
              </a:rPr>
              <a:t> </a:t>
            </a:r>
            <a:r>
              <a:rPr lang="en-GB" sz="1200" dirty="0" err="1">
                <a:effectLst/>
                <a:latin typeface="Times New Roman" panose="02020603050405020304" pitchFamily="18" charset="0"/>
                <a:ea typeface="Times New Roman" panose="02020603050405020304" pitchFamily="18" charset="0"/>
              </a:rPr>
              <a:t>Volyntseva</a:t>
            </a:r>
            <a:r>
              <a:rPr lang="en-GB" sz="1200" dirty="0">
                <a:effectLst/>
                <a:latin typeface="Times New Roman" panose="02020603050405020304" pitchFamily="18" charset="0"/>
                <a:ea typeface="Times New Roman" panose="02020603050405020304" pitchFamily="18" charset="0"/>
              </a:rPr>
              <a:t>, 2022).</a:t>
            </a:r>
          </a:p>
          <a:p>
            <a:pPr marL="342900" lvl="0" indent="-342900" algn="just">
              <a:spcBef>
                <a:spcPts val="1200"/>
              </a:spcBef>
              <a:buFont typeface="+mj-lt"/>
              <a:buAutoNum type="alphaUcPeriod"/>
            </a:pPr>
            <a:endParaRPr lang="en-NG" sz="1200" dirty="0">
              <a:effectLst/>
              <a:latin typeface="Times New Roman" panose="02020603050405020304" pitchFamily="18" charset="0"/>
              <a:ea typeface="Times New Roman" panose="02020603050405020304" pitchFamily="18" charset="0"/>
            </a:endParaRPr>
          </a:p>
          <a:p>
            <a:pPr marL="342900" lvl="0" indent="-342900" algn="just">
              <a:spcBef>
                <a:spcPts val="1200"/>
              </a:spcBef>
              <a:buFont typeface="+mj-lt"/>
              <a:buAutoNum type="alphaUcPeriod"/>
            </a:pPr>
            <a:r>
              <a:rPr lang="en-GB" sz="1200" b="1" dirty="0">
                <a:effectLst/>
                <a:latin typeface="Times New Roman" panose="02020603050405020304" pitchFamily="18" charset="0"/>
                <a:ea typeface="Times New Roman" panose="02020603050405020304" pitchFamily="18" charset="0"/>
              </a:rPr>
              <a:t>Protect company devices:</a:t>
            </a:r>
            <a:r>
              <a:rPr lang="en-GB" sz="1200" dirty="0">
                <a:effectLst/>
                <a:latin typeface="Times New Roman" panose="02020603050405020304" pitchFamily="18" charset="0"/>
                <a:ea typeface="Times New Roman" panose="02020603050405020304" pitchFamily="18" charset="0"/>
              </a:rPr>
              <a:t> Ensure linked devices are secure online by using firewalls, antivirus software, or other suitable threat-reduction measures.</a:t>
            </a:r>
          </a:p>
          <a:p>
            <a:pPr marL="342900" lvl="0" indent="-342900" algn="just">
              <a:spcBef>
                <a:spcPts val="1200"/>
              </a:spcBef>
              <a:buFont typeface="+mj-lt"/>
              <a:buAutoNum type="alphaUcPeriod"/>
            </a:pPr>
            <a:endParaRPr lang="en-NG" sz="1200" dirty="0">
              <a:effectLst/>
              <a:latin typeface="Times New Roman" panose="02020603050405020304" pitchFamily="18" charset="0"/>
              <a:ea typeface="Times New Roman" panose="02020603050405020304" pitchFamily="18" charset="0"/>
            </a:endParaRPr>
          </a:p>
          <a:p>
            <a:pPr marL="342900" lvl="0" indent="-342900" algn="just">
              <a:spcBef>
                <a:spcPts val="1200"/>
              </a:spcBef>
              <a:buFont typeface="+mj-lt"/>
              <a:buAutoNum type="alphaUcPeriod"/>
            </a:pPr>
            <a:r>
              <a:rPr lang="en-GB" sz="1200" b="1" dirty="0">
                <a:effectLst/>
                <a:latin typeface="Times New Roman" panose="02020603050405020304" pitchFamily="18" charset="0"/>
                <a:ea typeface="Times New Roman" panose="02020603050405020304" pitchFamily="18" charset="0"/>
              </a:rPr>
              <a:t>Review all third-party integrations: </a:t>
            </a:r>
            <a:r>
              <a:rPr lang="en-GB" sz="1200" dirty="0">
                <a:effectLst/>
                <a:latin typeface="Times New Roman" panose="02020603050405020304" pitchFamily="18" charset="0"/>
                <a:ea typeface="Times New Roman" panose="02020603050405020304" pitchFamily="18" charset="0"/>
              </a:rPr>
              <a:t>Make a list of all the third-party applications you use in your shop. Make sure you are aware of them and evaluate how much you still have faith in that third party. Remove that integration from your shop if you are no longer utilizing them. The goal is to provide as few people access to your clients' data as possible while still advancing your business (</a:t>
            </a:r>
            <a:r>
              <a:rPr lang="en-GB" sz="1200" dirty="0" err="1">
                <a:effectLst/>
                <a:latin typeface="Times New Roman" panose="02020603050405020304" pitchFamily="18" charset="0"/>
                <a:ea typeface="Times New Roman" panose="02020603050405020304" pitchFamily="18" charset="0"/>
              </a:rPr>
              <a:t>Yulia</a:t>
            </a:r>
            <a:r>
              <a:rPr lang="en-GB" sz="1200" dirty="0">
                <a:effectLst/>
                <a:latin typeface="Times New Roman" panose="02020603050405020304" pitchFamily="18" charset="0"/>
                <a:ea typeface="Times New Roman" panose="02020603050405020304" pitchFamily="18" charset="0"/>
              </a:rPr>
              <a:t> </a:t>
            </a:r>
            <a:r>
              <a:rPr lang="en-GB" sz="1200" dirty="0" err="1">
                <a:effectLst/>
                <a:latin typeface="Times New Roman" panose="02020603050405020304" pitchFamily="18" charset="0"/>
                <a:ea typeface="Times New Roman" panose="02020603050405020304" pitchFamily="18" charset="0"/>
              </a:rPr>
              <a:t>Volyntseva</a:t>
            </a:r>
            <a:r>
              <a:rPr lang="en-GB" sz="1200" dirty="0">
                <a:effectLst/>
                <a:latin typeface="Times New Roman" panose="02020603050405020304" pitchFamily="18" charset="0"/>
                <a:ea typeface="Times New Roman" panose="02020603050405020304" pitchFamily="18" charset="0"/>
              </a:rPr>
              <a:t>, 2022).</a:t>
            </a:r>
          </a:p>
          <a:p>
            <a:pPr marL="342900" lvl="0" indent="-342900" algn="just">
              <a:spcBef>
                <a:spcPts val="1200"/>
              </a:spcBef>
              <a:buFont typeface="+mj-lt"/>
              <a:buAutoNum type="alphaUcPeriod"/>
            </a:pPr>
            <a:endParaRPr lang="en-NG" sz="1200" dirty="0">
              <a:effectLst/>
              <a:latin typeface="Times New Roman" panose="02020603050405020304" pitchFamily="18" charset="0"/>
              <a:ea typeface="Times New Roman" panose="02020603050405020304" pitchFamily="18" charset="0"/>
            </a:endParaRPr>
          </a:p>
          <a:p>
            <a:pPr marL="342900" lvl="0" indent="-342900" algn="just">
              <a:spcBef>
                <a:spcPts val="1200"/>
              </a:spcBef>
              <a:buFont typeface="+mj-lt"/>
              <a:buAutoNum type="alphaUcPeriod"/>
            </a:pPr>
            <a:r>
              <a:rPr lang="en-NG" sz="1200" b="1" dirty="0">
                <a:effectLst/>
                <a:latin typeface="Times New Roman" panose="02020603050405020304" pitchFamily="18" charset="0"/>
                <a:ea typeface="Times New Roman" panose="02020603050405020304" pitchFamily="18" charset="0"/>
              </a:rPr>
              <a:t>A cybersecurity policy must be in place</a:t>
            </a:r>
            <a:r>
              <a:rPr lang="en-GB" sz="1200" b="1" dirty="0">
                <a:effectLst/>
                <a:latin typeface="Times New Roman" panose="02020603050405020304" pitchFamily="18" charset="0"/>
                <a:ea typeface="Times New Roman" panose="02020603050405020304" pitchFamily="18" charset="0"/>
              </a:rPr>
              <a:t>: </a:t>
            </a:r>
            <a:r>
              <a:rPr lang="en-GB" sz="1200" dirty="0">
                <a:effectLst/>
                <a:latin typeface="Times New Roman" panose="02020603050405020304" pitchFamily="18" charset="0"/>
                <a:ea typeface="Times New Roman" panose="02020603050405020304" pitchFamily="18" charset="0"/>
              </a:rPr>
              <a:t>Every online retailer ought to have a cybersecurity policy. You must establish a cybersecurity policy that works for your company's needs and make sure that everyone in the organization abides by it (</a:t>
            </a:r>
            <a:r>
              <a:rPr lang="en-GB" sz="1200" dirty="0" err="1">
                <a:effectLst/>
                <a:latin typeface="Times New Roman" panose="02020603050405020304" pitchFamily="18" charset="0"/>
                <a:ea typeface="Times New Roman" panose="02020603050405020304" pitchFamily="18" charset="0"/>
              </a:rPr>
              <a:t>Yulia</a:t>
            </a:r>
            <a:r>
              <a:rPr lang="en-GB" sz="1200" dirty="0">
                <a:effectLst/>
                <a:latin typeface="Times New Roman" panose="02020603050405020304" pitchFamily="18" charset="0"/>
                <a:ea typeface="Times New Roman" panose="02020603050405020304" pitchFamily="18" charset="0"/>
              </a:rPr>
              <a:t> </a:t>
            </a:r>
            <a:r>
              <a:rPr lang="en-GB" sz="1200" dirty="0" err="1">
                <a:effectLst/>
                <a:latin typeface="Times New Roman" panose="02020603050405020304" pitchFamily="18" charset="0"/>
                <a:ea typeface="Times New Roman" panose="02020603050405020304" pitchFamily="18" charset="0"/>
              </a:rPr>
              <a:t>Volyntseva</a:t>
            </a:r>
            <a:r>
              <a:rPr lang="en-GB" sz="1200" dirty="0">
                <a:effectLst/>
                <a:latin typeface="Times New Roman" panose="02020603050405020304" pitchFamily="18" charset="0"/>
                <a:ea typeface="Times New Roman" panose="02020603050405020304" pitchFamily="18" charset="0"/>
              </a:rPr>
              <a:t>, 2022).</a:t>
            </a:r>
            <a:endParaRPr lang="en-NG" sz="1200" dirty="0">
              <a:effectLst/>
              <a:latin typeface="Times New Roman" panose="02020603050405020304" pitchFamily="18" charset="0"/>
              <a:ea typeface="Times New Roman" panose="02020603050405020304" pitchFamily="18" charset="0"/>
            </a:endParaRPr>
          </a:p>
          <a:p>
            <a:endParaRPr lang="en-NG" dirty="0"/>
          </a:p>
        </p:txBody>
      </p:sp>
      <p:sp>
        <p:nvSpPr>
          <p:cNvPr id="4" name="Slide Number Placeholder 3"/>
          <p:cNvSpPr>
            <a:spLocks noGrp="1"/>
          </p:cNvSpPr>
          <p:nvPr>
            <p:ph type="sldNum" sz="quarter" idx="5"/>
          </p:nvPr>
        </p:nvSpPr>
        <p:spPr/>
        <p:txBody>
          <a:bodyPr/>
          <a:lstStyle/>
          <a:p>
            <a:fld id="{0BA474D9-50EC-42B0-B7E9-964268956F49}" type="slidenum">
              <a:rPr lang="en-NG" smtClean="0"/>
              <a:t>5</a:t>
            </a:fld>
            <a:endParaRPr lang="en-NG"/>
          </a:p>
        </p:txBody>
      </p:sp>
    </p:spTree>
    <p:extLst>
      <p:ext uri="{BB962C8B-B14F-4D97-AF65-F5344CB8AC3E}">
        <p14:creationId xmlns:p14="http://schemas.microsoft.com/office/powerpoint/2010/main" val="2156621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Bef>
                <a:spcPts val="1200"/>
              </a:spcBef>
            </a:pPr>
            <a:r>
              <a:rPr lang="en-NG" sz="1800" dirty="0">
                <a:effectLst/>
                <a:latin typeface="Times New Roman" panose="02020603050405020304" pitchFamily="18" charset="0"/>
                <a:ea typeface="Times New Roman" panose="02020603050405020304" pitchFamily="18" charset="0"/>
              </a:rPr>
              <a:t>There are some general concepts that might help us advance towards a safer digital realm, especially when it comes to securing consumer data, even though cybersecurity issues and solutions may vary between organizations.</a:t>
            </a:r>
            <a:endParaRPr lang="en-GB" sz="1800" dirty="0">
              <a:effectLst/>
              <a:latin typeface="Times New Roman" panose="02020603050405020304" pitchFamily="18" charset="0"/>
              <a:ea typeface="Times New Roman" panose="02020603050405020304" pitchFamily="18" charset="0"/>
            </a:endParaRPr>
          </a:p>
          <a:p>
            <a:pPr algn="just">
              <a:spcBef>
                <a:spcPts val="1200"/>
              </a:spcBef>
            </a:pPr>
            <a:endParaRPr lang="en-NG" sz="1800" dirty="0">
              <a:effectLst/>
              <a:latin typeface="Times New Roman" panose="02020603050405020304" pitchFamily="18" charset="0"/>
              <a:ea typeface="Times New Roman" panose="02020603050405020304" pitchFamily="18" charset="0"/>
            </a:endParaRPr>
          </a:p>
          <a:p>
            <a:pPr marL="342900" lvl="0" indent="-342900" algn="just">
              <a:spcBef>
                <a:spcPts val="1200"/>
              </a:spcBef>
              <a:buFont typeface="+mj-lt"/>
              <a:buAutoNum type="alphaUcPeriod"/>
            </a:pPr>
            <a:r>
              <a:rPr lang="en-NG" sz="1800" b="1" dirty="0">
                <a:effectLst/>
                <a:latin typeface="Times New Roman" panose="02020603050405020304" pitchFamily="18" charset="0"/>
                <a:ea typeface="Times New Roman" panose="02020603050405020304" pitchFamily="18" charset="0"/>
              </a:rPr>
              <a:t>Set cybersecurity as a top priority in your leadership and business decisions</a:t>
            </a:r>
            <a:r>
              <a:rPr lang="en-GB" sz="1800" b="1" dirty="0">
                <a:effectLst/>
                <a:latin typeface="Times New Roman" panose="02020603050405020304" pitchFamily="18" charset="0"/>
                <a:ea typeface="Times New Roman" panose="02020603050405020304" pitchFamily="18" charset="0"/>
              </a:rPr>
              <a:t>:</a:t>
            </a:r>
            <a:r>
              <a:rPr lang="en-GB" sz="1800" dirty="0">
                <a:effectLst/>
                <a:latin typeface="Times New Roman" panose="02020603050405020304" pitchFamily="18" charset="0"/>
                <a:ea typeface="Times New Roman" panose="02020603050405020304" pitchFamily="18" charset="0"/>
              </a:rPr>
              <a:t> It is becoming increasingly important for business owners and leadership teams to comprehend new cyberthreats and the necessity to develop defences against them. According to research by PwC, executives from most regions and industries concur that the most crucial step in creating a more secure digital society is educating CEOs and boards about cyber threats and assisting them in carrying out their duties in developing appropriate cybersecurity practices. To make judgments on investments in new technology, procedures, and skill development and improve the security of their companies, CEOs and corporate executives also educate themselves on the subject (Prasad, 2022).</a:t>
            </a:r>
          </a:p>
          <a:p>
            <a:pPr marL="342900" lvl="0" indent="-342900" algn="just">
              <a:spcBef>
                <a:spcPts val="1200"/>
              </a:spcBef>
              <a:buFont typeface="+mj-lt"/>
              <a:buAutoNum type="alphaUcPeriod"/>
            </a:pPr>
            <a:endParaRPr lang="en-NG" sz="1800" dirty="0">
              <a:effectLst/>
              <a:latin typeface="Times New Roman" panose="02020603050405020304" pitchFamily="18" charset="0"/>
              <a:ea typeface="Times New Roman" panose="02020603050405020304" pitchFamily="18" charset="0"/>
            </a:endParaRPr>
          </a:p>
          <a:p>
            <a:pPr marL="342900" lvl="0" indent="-342900" algn="just">
              <a:spcBef>
                <a:spcPts val="1200"/>
              </a:spcBef>
              <a:buFont typeface="+mj-lt"/>
              <a:buAutoNum type="alphaUcPeriod"/>
            </a:pPr>
            <a:r>
              <a:rPr lang="en-NG" sz="1800" b="1" dirty="0">
                <a:effectLst/>
                <a:latin typeface="Times New Roman" panose="02020603050405020304" pitchFamily="18" charset="0"/>
                <a:ea typeface="Times New Roman" panose="02020603050405020304" pitchFamily="18" charset="0"/>
              </a:rPr>
              <a:t>Construct a Robust First Line of Défense</a:t>
            </a:r>
            <a:r>
              <a:rPr lang="en-GB" sz="1800" b="1" dirty="0">
                <a:effectLst/>
                <a:latin typeface="Times New Roman" panose="02020603050405020304" pitchFamily="18" charset="0"/>
                <a:ea typeface="Times New Roman" panose="02020603050405020304" pitchFamily="18" charset="0"/>
              </a:rPr>
              <a:t>: </a:t>
            </a:r>
            <a:r>
              <a:rPr lang="en-GB" sz="1800" dirty="0">
                <a:effectLst/>
                <a:latin typeface="Times New Roman" panose="02020603050405020304" pitchFamily="18" charset="0"/>
                <a:ea typeface="Times New Roman" panose="02020603050405020304" pitchFamily="18" charset="0"/>
              </a:rPr>
              <a:t>A excellent initial step is to install antivirus and antimalware software on all your business's devices. Given the cheap cost of digital security packages, this should be a minimal requirement for any firms aiming to offer goods or services online as it can prevent low-level assaults from having a disastrous effect (Prasad, 2022).</a:t>
            </a:r>
          </a:p>
          <a:p>
            <a:pPr marL="342900" lvl="0" indent="-342900" algn="just">
              <a:spcBef>
                <a:spcPts val="1200"/>
              </a:spcBef>
              <a:buFont typeface="+mj-lt"/>
              <a:buAutoNum type="alphaUcPeriod"/>
            </a:pPr>
            <a:endParaRPr lang="en-NG" sz="1800" dirty="0">
              <a:effectLst/>
              <a:latin typeface="Times New Roman" panose="02020603050405020304" pitchFamily="18" charset="0"/>
              <a:ea typeface="Times New Roman" panose="02020603050405020304" pitchFamily="18" charset="0"/>
            </a:endParaRPr>
          </a:p>
          <a:p>
            <a:pPr marL="342900" lvl="0" indent="-342900" algn="just">
              <a:spcBef>
                <a:spcPts val="1200"/>
              </a:spcBef>
              <a:buFont typeface="+mj-lt"/>
              <a:buAutoNum type="alphaUcPeriod"/>
            </a:pPr>
            <a:r>
              <a:rPr lang="en-NG" sz="1800" b="1" dirty="0">
                <a:effectLst/>
                <a:latin typeface="Times New Roman" panose="02020603050405020304" pitchFamily="18" charset="0"/>
                <a:ea typeface="Times New Roman" panose="02020603050405020304" pitchFamily="18" charset="0"/>
              </a:rPr>
              <a:t>Educate Your Staff About Security Issues</a:t>
            </a:r>
            <a:r>
              <a:rPr lang="en-GB" sz="1800" b="1" dirty="0">
                <a:effectLst/>
                <a:latin typeface="Times New Roman" panose="02020603050405020304" pitchFamily="18" charset="0"/>
                <a:ea typeface="Times New Roman" panose="02020603050405020304" pitchFamily="18" charset="0"/>
              </a:rPr>
              <a:t>:</a:t>
            </a:r>
            <a:r>
              <a:rPr lang="en-GB" sz="1800" dirty="0">
                <a:effectLst/>
                <a:latin typeface="Times New Roman" panose="02020603050405020304" pitchFamily="18" charset="0"/>
                <a:ea typeface="Times New Roman" panose="02020603050405020304" pitchFamily="18" charset="0"/>
              </a:rPr>
              <a:t> By educating staff about security, many online assaults may also be stopped. This is since different assaults call for an employee to perform a step that can seem innocent to an uninformed employee. Employees can recognize strange emails and links from potentially dangerous sources and refrain from clicking them with the help of regular training and awareness seminars on social engineering and phishing (Prasad, 2022).</a:t>
            </a:r>
          </a:p>
          <a:p>
            <a:pPr marL="342900" lvl="0" indent="-342900" algn="just">
              <a:spcBef>
                <a:spcPts val="1200"/>
              </a:spcBef>
              <a:buFont typeface="+mj-lt"/>
              <a:buAutoNum type="alphaUcPeriod"/>
            </a:pPr>
            <a:endParaRPr lang="en-NG" sz="1800" dirty="0">
              <a:effectLst/>
              <a:latin typeface="Times New Roman" panose="02020603050405020304" pitchFamily="18" charset="0"/>
              <a:ea typeface="Times New Roman" panose="02020603050405020304" pitchFamily="18" charset="0"/>
            </a:endParaRPr>
          </a:p>
          <a:p>
            <a:pPr marL="342900" lvl="0" indent="-342900" algn="just">
              <a:spcBef>
                <a:spcPts val="1200"/>
              </a:spcBef>
              <a:buFont typeface="+mj-lt"/>
              <a:buAutoNum type="alphaUcPeriod"/>
            </a:pPr>
            <a:r>
              <a:rPr lang="en-NG" sz="1800" b="1" dirty="0">
                <a:effectLst/>
                <a:latin typeface="Times New Roman" panose="02020603050405020304" pitchFamily="18" charset="0"/>
                <a:ea typeface="Times New Roman" panose="02020603050405020304" pitchFamily="18" charset="0"/>
              </a:rPr>
              <a:t>Create an incident response strategy (IRP)</a:t>
            </a:r>
            <a:r>
              <a:rPr lang="en-GB" sz="1800" b="1" dirty="0">
                <a:effectLst/>
                <a:latin typeface="Times New Roman" panose="02020603050405020304" pitchFamily="18" charset="0"/>
                <a:ea typeface="Times New Roman" panose="02020603050405020304" pitchFamily="18" charset="0"/>
              </a:rPr>
              <a:t>: </a:t>
            </a:r>
            <a:r>
              <a:rPr lang="en-GB" sz="1800" dirty="0">
                <a:effectLst/>
                <a:latin typeface="Times New Roman" panose="02020603050405020304" pitchFamily="18" charset="0"/>
                <a:ea typeface="Times New Roman" panose="02020603050405020304" pitchFamily="18" charset="0"/>
              </a:rPr>
              <a:t>An incident response plan (IRP) must be in place for your staff to know what to do in the event of a cyber security attack. The strategy should include many stages for various assault types, the necessary actions to be done, and precise instructions regarding each person's roles and duties. The six phases of the incident response process, according to the SANS Incident Response Plan, are: preparation, identification, containment, eradication, recovery, and lessons learned. Additionally, kindly make sure that the proper communication strategies are in place for your consumers, corporate leadership, internal stakeholders, and regulators as needed (Prasad, 2022).</a:t>
            </a:r>
          </a:p>
          <a:p>
            <a:pPr marL="342900" lvl="0" indent="-342900" algn="just">
              <a:spcBef>
                <a:spcPts val="1200"/>
              </a:spcBef>
              <a:buFont typeface="+mj-lt"/>
              <a:buAutoNum type="alphaUcPeriod"/>
            </a:pPr>
            <a:endParaRPr lang="en-NG" sz="1800" dirty="0">
              <a:effectLst/>
              <a:latin typeface="Times New Roman" panose="02020603050405020304" pitchFamily="18" charset="0"/>
              <a:ea typeface="Times New Roman" panose="02020603050405020304" pitchFamily="18" charset="0"/>
            </a:endParaRPr>
          </a:p>
          <a:p>
            <a:pPr marL="342900" lvl="0" indent="-342900" algn="just">
              <a:spcBef>
                <a:spcPts val="1200"/>
              </a:spcBef>
              <a:buFont typeface="+mj-lt"/>
              <a:buAutoNum type="alphaUcPeriod"/>
            </a:pPr>
            <a:r>
              <a:rPr lang="en-NG" sz="1800" b="1" dirty="0">
                <a:effectLst/>
                <a:latin typeface="Times New Roman" panose="02020603050405020304" pitchFamily="18" charset="0"/>
                <a:ea typeface="Times New Roman" panose="02020603050405020304" pitchFamily="18" charset="0"/>
              </a:rPr>
              <a:t>Recognize fresh dangers as they appear</a:t>
            </a:r>
            <a:r>
              <a:rPr lang="en-GB" sz="1800" b="1" dirty="0">
                <a:effectLst/>
                <a:latin typeface="Times New Roman" panose="02020603050405020304" pitchFamily="18" charset="0"/>
                <a:ea typeface="Times New Roman" panose="02020603050405020304" pitchFamily="18" charset="0"/>
              </a:rPr>
              <a:t>:</a:t>
            </a:r>
            <a:r>
              <a:rPr lang="en-GB" sz="1800" dirty="0">
                <a:effectLst/>
                <a:latin typeface="Times New Roman" panose="02020603050405020304" pitchFamily="18" charset="0"/>
                <a:ea typeface="Times New Roman" panose="02020603050405020304" pitchFamily="18" charset="0"/>
              </a:rPr>
              <a:t> Employees should be encouraged to see possible dangers and alert your cybersecurity staff about them. The best teams to find process flaws and spot areas that need more security control are those who oversee your everyday operations (Prasad, 2022).</a:t>
            </a:r>
          </a:p>
          <a:p>
            <a:pPr marL="342900" lvl="0" indent="-342900" algn="just">
              <a:spcBef>
                <a:spcPts val="1200"/>
              </a:spcBef>
              <a:buFont typeface="+mj-lt"/>
              <a:buAutoNum type="alphaUcPeriod"/>
            </a:pPr>
            <a:endParaRPr lang="en-NG" sz="1800" dirty="0">
              <a:effectLst/>
              <a:latin typeface="Times New Roman" panose="02020603050405020304" pitchFamily="18" charset="0"/>
              <a:ea typeface="Times New Roman" panose="02020603050405020304" pitchFamily="18" charset="0"/>
            </a:endParaRPr>
          </a:p>
          <a:p>
            <a:pPr marL="342900" lvl="0" indent="-342900" algn="just">
              <a:spcBef>
                <a:spcPts val="1200"/>
              </a:spcBef>
              <a:buFont typeface="+mj-lt"/>
              <a:buAutoNum type="alphaUcPeriod"/>
            </a:pPr>
            <a:r>
              <a:rPr lang="en-NG" sz="1800" b="1" dirty="0">
                <a:effectLst/>
                <a:latin typeface="Times New Roman" panose="02020603050405020304" pitchFamily="18" charset="0"/>
                <a:ea typeface="Times New Roman" panose="02020603050405020304" pitchFamily="18" charset="0"/>
              </a:rPr>
              <a:t>Continue honing your security skills</a:t>
            </a:r>
            <a:r>
              <a:rPr lang="en-GB" sz="1800" b="1" dirty="0">
                <a:effectLst/>
                <a:latin typeface="Times New Roman" panose="02020603050405020304" pitchFamily="18" charset="0"/>
                <a:ea typeface="Times New Roman" panose="02020603050405020304" pitchFamily="18" charset="0"/>
              </a:rPr>
              <a:t>:</a:t>
            </a:r>
            <a:r>
              <a:rPr lang="en-GB" sz="1800" dirty="0">
                <a:effectLst/>
                <a:latin typeface="Times New Roman" panose="02020603050405020304" pitchFamily="18" charset="0"/>
                <a:ea typeface="Times New Roman" panose="02020603050405020304" pitchFamily="18" charset="0"/>
              </a:rPr>
              <a:t> One of the major issues when it comes to internet security and digital data protection is a lack of internal knowledge and expertise. The business should provide internal workers with cybersecurity training (both technical and non-technical staff). </a:t>
            </a:r>
            <a:endParaRPr lang="en-NG" sz="1800" dirty="0">
              <a:effectLst/>
              <a:latin typeface="Times New Roman" panose="02020603050405020304" pitchFamily="18" charset="0"/>
              <a:ea typeface="Times New Roman" panose="02020603050405020304" pitchFamily="18" charset="0"/>
            </a:endParaRPr>
          </a:p>
          <a:p>
            <a:endParaRPr lang="en-NG" dirty="0"/>
          </a:p>
        </p:txBody>
      </p:sp>
      <p:sp>
        <p:nvSpPr>
          <p:cNvPr id="4" name="Slide Number Placeholder 3"/>
          <p:cNvSpPr>
            <a:spLocks noGrp="1"/>
          </p:cNvSpPr>
          <p:nvPr>
            <p:ph type="sldNum" sz="quarter" idx="5"/>
          </p:nvPr>
        </p:nvSpPr>
        <p:spPr/>
        <p:txBody>
          <a:bodyPr/>
          <a:lstStyle/>
          <a:p>
            <a:fld id="{0BA474D9-50EC-42B0-B7E9-964268956F49}" type="slidenum">
              <a:rPr lang="en-NG" smtClean="0"/>
              <a:t>6</a:t>
            </a:fld>
            <a:endParaRPr lang="en-NG"/>
          </a:p>
        </p:txBody>
      </p:sp>
    </p:spTree>
    <p:extLst>
      <p:ext uri="{BB962C8B-B14F-4D97-AF65-F5344CB8AC3E}">
        <p14:creationId xmlns:p14="http://schemas.microsoft.com/office/powerpoint/2010/main" val="561184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Bef>
                <a:spcPts val="1200"/>
              </a:spcBef>
            </a:pPr>
            <a:r>
              <a:rPr lang="en-GB" sz="1800" dirty="0">
                <a:effectLst/>
                <a:latin typeface="Times New Roman" panose="02020603050405020304" pitchFamily="18" charset="0"/>
                <a:ea typeface="Times New Roman" panose="02020603050405020304" pitchFamily="18" charset="0"/>
              </a:rPr>
              <a:t>The price of effective cybersecurity will differ greatly. Both the chosen business and the required services will be crucial in this situation. For the sake of this business, we will talk about rough numbers; we will then talk about how much the typical firm will spend annually on cybersecurity. </a:t>
            </a:r>
          </a:p>
          <a:p>
            <a:pPr algn="just">
              <a:spcBef>
                <a:spcPts val="1200"/>
              </a:spcBef>
            </a:pPr>
            <a:endParaRPr lang="en-NG" sz="1800" dirty="0">
              <a:effectLst/>
              <a:latin typeface="Times New Roman" panose="02020603050405020304" pitchFamily="18" charset="0"/>
              <a:ea typeface="Times New Roman" panose="02020603050405020304" pitchFamily="18" charset="0"/>
            </a:endParaRPr>
          </a:p>
          <a:p>
            <a:pPr algn="just">
              <a:spcBef>
                <a:spcPts val="1200"/>
              </a:spcBef>
            </a:pPr>
            <a:r>
              <a:rPr lang="en-GB" sz="1800" dirty="0">
                <a:effectLst/>
                <a:latin typeface="Times New Roman" panose="02020603050405020304" pitchFamily="18" charset="0"/>
                <a:ea typeface="Times New Roman" panose="02020603050405020304" pitchFamily="18" charset="0"/>
              </a:rPr>
              <a:t>Also, it should be noted that the amount of money set aside to safeguard a company's technology assets relies on a variety of variables, just like there are with any other aspect of company. Here are a few to consider </a:t>
            </a:r>
            <a:r>
              <a:rPr lang="en-NG" sz="1800" dirty="0">
                <a:effectLst/>
                <a:latin typeface="Times New Roman" panose="02020603050405020304" pitchFamily="18" charset="0"/>
                <a:ea typeface="Times New Roman" panose="02020603050405020304" pitchFamily="18" charset="0"/>
              </a:rPr>
              <a:t>(The Cost of Cybersecurity and How to Budget for It, 2019)</a:t>
            </a:r>
            <a:r>
              <a:rPr lang="en-GB" sz="1800" dirty="0">
                <a:effectLst/>
                <a:latin typeface="Times New Roman" panose="02020603050405020304" pitchFamily="18" charset="0"/>
                <a:ea typeface="Times New Roman" panose="02020603050405020304" pitchFamily="18" charset="0"/>
              </a:rPr>
              <a:t>:</a:t>
            </a:r>
            <a:endParaRPr lang="en-NG" sz="1800" dirty="0">
              <a:effectLst/>
              <a:latin typeface="Times New Roman" panose="02020603050405020304" pitchFamily="18" charset="0"/>
              <a:ea typeface="Times New Roman" panose="02020603050405020304" pitchFamily="18" charset="0"/>
            </a:endParaRPr>
          </a:p>
          <a:p>
            <a:pPr marL="342900" lvl="0" indent="-342900" algn="just">
              <a:spcBef>
                <a:spcPts val="1200"/>
              </a:spcBef>
              <a:buFont typeface="Symbol" panose="05050102010706020507" pitchFamily="18" charset="2"/>
              <a:buChar char=""/>
            </a:pPr>
            <a:r>
              <a:rPr lang="en-GB" sz="1800" dirty="0">
                <a:effectLst/>
                <a:latin typeface="Times New Roman" panose="02020603050405020304" pitchFamily="18" charset="0"/>
                <a:ea typeface="Times New Roman" panose="02020603050405020304" pitchFamily="18" charset="0"/>
              </a:rPr>
              <a:t>Industry and company size</a:t>
            </a:r>
            <a:endParaRPr lang="en-NG" sz="1800" dirty="0">
              <a:effectLst/>
              <a:latin typeface="Times New Roman" panose="02020603050405020304" pitchFamily="18" charset="0"/>
              <a:ea typeface="Times New Roman" panose="02020603050405020304" pitchFamily="18" charset="0"/>
            </a:endParaRPr>
          </a:p>
          <a:p>
            <a:pPr marL="342900" lvl="0" indent="-342900" algn="just">
              <a:spcBef>
                <a:spcPts val="1200"/>
              </a:spcBef>
              <a:buFont typeface="Symbol" panose="05050102010706020507" pitchFamily="18" charset="2"/>
              <a:buChar char=""/>
            </a:pPr>
            <a:r>
              <a:rPr lang="en-GB" sz="1800" dirty="0">
                <a:effectLst/>
                <a:latin typeface="Times New Roman" panose="02020603050405020304" pitchFamily="18" charset="0"/>
                <a:ea typeface="Times New Roman" panose="02020603050405020304" pitchFamily="18" charset="0"/>
              </a:rPr>
              <a:t>Regulation and compliance requirements that influence your business</a:t>
            </a:r>
            <a:endParaRPr lang="en-NG" sz="1800" dirty="0">
              <a:effectLst/>
              <a:latin typeface="Times New Roman" panose="02020603050405020304" pitchFamily="18" charset="0"/>
              <a:ea typeface="Times New Roman" panose="02020603050405020304" pitchFamily="18" charset="0"/>
            </a:endParaRPr>
          </a:p>
          <a:p>
            <a:pPr marL="342900" lvl="0" indent="-342900" algn="just">
              <a:spcBef>
                <a:spcPts val="1200"/>
              </a:spcBef>
              <a:buFont typeface="Symbol" panose="05050102010706020507" pitchFamily="18" charset="2"/>
              <a:buChar char=""/>
            </a:pPr>
            <a:r>
              <a:rPr lang="en-GB" sz="1800" dirty="0">
                <a:effectLst/>
                <a:latin typeface="Times New Roman" panose="02020603050405020304" pitchFamily="18" charset="0"/>
                <a:ea typeface="Times New Roman" panose="02020603050405020304" pitchFamily="18" charset="0"/>
              </a:rPr>
              <a:t>Sensitivity of the information you gather, utilize, and distribute</a:t>
            </a:r>
            <a:endParaRPr lang="en-NG" sz="1800" dirty="0">
              <a:effectLst/>
              <a:latin typeface="Times New Roman" panose="02020603050405020304" pitchFamily="18" charset="0"/>
              <a:ea typeface="Times New Roman" panose="02020603050405020304" pitchFamily="18" charset="0"/>
            </a:endParaRPr>
          </a:p>
          <a:p>
            <a:pPr marL="342900" lvl="0" indent="-342900" algn="just">
              <a:spcBef>
                <a:spcPts val="1200"/>
              </a:spcBef>
              <a:buFont typeface="Symbol" panose="05050102010706020507" pitchFamily="18" charset="2"/>
              <a:buChar char=""/>
            </a:pPr>
            <a:r>
              <a:rPr lang="en-GB" sz="1800" dirty="0">
                <a:effectLst/>
                <a:latin typeface="Times New Roman" panose="02020603050405020304" pitchFamily="18" charset="0"/>
                <a:ea typeface="Times New Roman" panose="02020603050405020304" pitchFamily="18" charset="0"/>
              </a:rPr>
              <a:t>Requests from clients or stakeholders in the firm</a:t>
            </a:r>
          </a:p>
          <a:p>
            <a:pPr marL="342900" lvl="0" indent="-342900" algn="just">
              <a:spcBef>
                <a:spcPts val="1200"/>
              </a:spcBef>
              <a:buFont typeface="Symbol" panose="05050102010706020507" pitchFamily="18" charset="2"/>
              <a:buChar char=""/>
            </a:pPr>
            <a:endParaRPr lang="en-NG" sz="1800" dirty="0">
              <a:effectLst/>
              <a:latin typeface="Times New Roman" panose="02020603050405020304" pitchFamily="18" charset="0"/>
              <a:ea typeface="Times New Roman" panose="02020603050405020304" pitchFamily="18" charset="0"/>
            </a:endParaRPr>
          </a:p>
          <a:p>
            <a:pPr algn="just">
              <a:spcBef>
                <a:spcPts val="1200"/>
              </a:spcBef>
            </a:pPr>
            <a:r>
              <a:rPr lang="en-GB" sz="1800" dirty="0">
                <a:effectLst/>
                <a:latin typeface="Times New Roman" panose="02020603050405020304" pitchFamily="18" charset="0"/>
                <a:ea typeface="Times New Roman" panose="02020603050405020304" pitchFamily="18" charset="0"/>
              </a:rPr>
              <a:t>Businesses typically spend $2,700 per full-time employee and 10% of their yearly IT expenditure on cybersecurity. Therefore, if the company has a $3 million IT budget, the company may expect to spend $300,000 on cybersecurity expenses. The kind of cybersecurity services and solutions required will ultimately determine the cybersecurity expenditures (Triumph, 2022).</a:t>
            </a:r>
          </a:p>
          <a:p>
            <a:pPr algn="just">
              <a:spcBef>
                <a:spcPts val="1200"/>
              </a:spcBef>
            </a:pPr>
            <a:endParaRPr lang="en-NG" sz="1800" dirty="0">
              <a:effectLst/>
              <a:latin typeface="Times New Roman" panose="02020603050405020304" pitchFamily="18" charset="0"/>
              <a:ea typeface="Times New Roman" panose="02020603050405020304" pitchFamily="18" charset="0"/>
            </a:endParaRPr>
          </a:p>
          <a:p>
            <a:pPr algn="just">
              <a:spcBef>
                <a:spcPts val="1200"/>
              </a:spcBef>
            </a:pPr>
            <a:r>
              <a:rPr lang="en-GB" sz="1800" dirty="0">
                <a:effectLst/>
                <a:latin typeface="Times New Roman" panose="02020603050405020304" pitchFamily="18" charset="0"/>
                <a:ea typeface="Times New Roman" panose="02020603050405020304" pitchFamily="18" charset="0"/>
              </a:rPr>
              <a:t>The most popular cybersecurity services and their prices are listed below (Triumph, 2022):</a:t>
            </a:r>
            <a:endParaRPr lang="en-NG" sz="1800" dirty="0">
              <a:effectLst/>
              <a:latin typeface="Times New Roman" panose="02020603050405020304" pitchFamily="18" charset="0"/>
              <a:ea typeface="Times New Roman" panose="02020603050405020304" pitchFamily="18" charset="0"/>
            </a:endParaRPr>
          </a:p>
          <a:p>
            <a:pPr marL="342900" lvl="0" indent="-342900" algn="just">
              <a:spcBef>
                <a:spcPts val="1200"/>
              </a:spcBef>
              <a:buFont typeface="Symbol" panose="05050102010706020507" pitchFamily="18" charset="2"/>
              <a:buChar char=""/>
            </a:pPr>
            <a:r>
              <a:rPr lang="en-GB" sz="1800" b="1" dirty="0">
                <a:effectLst/>
                <a:latin typeface="Times New Roman" panose="02020603050405020304" pitchFamily="18" charset="0"/>
                <a:ea typeface="Times New Roman" panose="02020603050405020304" pitchFamily="18" charset="0"/>
              </a:rPr>
              <a:t>Endpoint Detection and Response (EDR):</a:t>
            </a:r>
            <a:r>
              <a:rPr lang="en-GB" sz="1800" dirty="0">
                <a:effectLst/>
                <a:latin typeface="Times New Roman" panose="02020603050405020304" pitchFamily="18" charset="0"/>
                <a:ea typeface="Times New Roman" panose="02020603050405020304" pitchFamily="18" charset="0"/>
              </a:rPr>
              <a:t> Typical monthly fees for endpoint detection and response services range from $5 to $8 for users and from $9 to $18 for servers.</a:t>
            </a:r>
          </a:p>
          <a:p>
            <a:pPr marL="342900" lvl="0" indent="-342900" algn="just">
              <a:spcBef>
                <a:spcPts val="1200"/>
              </a:spcBef>
              <a:buFont typeface="Symbol" panose="05050102010706020507" pitchFamily="18" charset="2"/>
              <a:buChar char=""/>
            </a:pPr>
            <a:endParaRPr lang="en-NG" sz="1800" dirty="0">
              <a:effectLst/>
              <a:latin typeface="Times New Roman" panose="02020603050405020304" pitchFamily="18" charset="0"/>
              <a:ea typeface="Times New Roman" panose="02020603050405020304" pitchFamily="18" charset="0"/>
            </a:endParaRPr>
          </a:p>
          <a:p>
            <a:pPr marL="342900" lvl="0" indent="-342900" algn="just">
              <a:spcBef>
                <a:spcPts val="1200"/>
              </a:spcBef>
              <a:buFont typeface="Symbol" panose="05050102010706020507" pitchFamily="18" charset="2"/>
              <a:buChar char=""/>
            </a:pPr>
            <a:r>
              <a:rPr lang="en-GB" sz="1800" b="1" dirty="0">
                <a:effectLst/>
                <a:latin typeface="Times New Roman" panose="02020603050405020304" pitchFamily="18" charset="0"/>
                <a:ea typeface="Times New Roman" panose="02020603050405020304" pitchFamily="18" charset="0"/>
              </a:rPr>
              <a:t>Vulnerability Assessment:</a:t>
            </a:r>
            <a:r>
              <a:rPr lang="en-GB" sz="1800" dirty="0">
                <a:effectLst/>
                <a:latin typeface="Times New Roman" panose="02020603050405020304" pitchFamily="18" charset="0"/>
                <a:ea typeface="Times New Roman" panose="02020603050405020304" pitchFamily="18" charset="0"/>
              </a:rPr>
              <a:t> A vulnerability assessment of a network with 1-3 servers will cost between $1,500 and $6,000, while a network with 5-8 servers would cost between $5,000 and $10,000.</a:t>
            </a:r>
          </a:p>
          <a:p>
            <a:pPr marL="342900" lvl="0" indent="-342900" algn="just">
              <a:spcBef>
                <a:spcPts val="1200"/>
              </a:spcBef>
              <a:buFont typeface="Symbol" panose="05050102010706020507" pitchFamily="18" charset="2"/>
              <a:buChar char=""/>
            </a:pPr>
            <a:endParaRPr lang="en-NG" sz="1800" dirty="0">
              <a:effectLst/>
              <a:latin typeface="Times New Roman" panose="02020603050405020304" pitchFamily="18" charset="0"/>
              <a:ea typeface="Times New Roman" panose="02020603050405020304" pitchFamily="18" charset="0"/>
            </a:endParaRPr>
          </a:p>
          <a:p>
            <a:pPr marL="342900" lvl="0" indent="-342900" algn="just">
              <a:spcBef>
                <a:spcPts val="1200"/>
              </a:spcBef>
              <a:buFont typeface="Symbol" panose="05050102010706020507" pitchFamily="18" charset="2"/>
              <a:buChar char=""/>
            </a:pPr>
            <a:r>
              <a:rPr lang="en-GB" sz="1800" b="1" dirty="0">
                <a:effectLst/>
                <a:latin typeface="Times New Roman" panose="02020603050405020304" pitchFamily="18" charset="0"/>
                <a:ea typeface="Times New Roman" panose="02020603050405020304" pitchFamily="18" charset="0"/>
              </a:rPr>
              <a:t>Firewall:</a:t>
            </a:r>
            <a:r>
              <a:rPr lang="en-GB" sz="1800" dirty="0">
                <a:effectLst/>
                <a:latin typeface="Times New Roman" panose="02020603050405020304" pitchFamily="18" charset="0"/>
                <a:ea typeface="Times New Roman" panose="02020603050405020304" pitchFamily="18" charset="0"/>
              </a:rPr>
              <a:t> On average, you may anticipate spending up to $6,000 at the high end and $400 at the low end.</a:t>
            </a:r>
          </a:p>
          <a:p>
            <a:pPr marL="342900" lvl="0" indent="-342900" algn="just">
              <a:spcBef>
                <a:spcPts val="1200"/>
              </a:spcBef>
              <a:buFont typeface="Symbol" panose="05050102010706020507" pitchFamily="18" charset="2"/>
              <a:buChar char=""/>
            </a:pPr>
            <a:endParaRPr lang="en-NG" sz="1800" dirty="0">
              <a:effectLst/>
              <a:latin typeface="Times New Roman" panose="02020603050405020304" pitchFamily="18" charset="0"/>
              <a:ea typeface="Times New Roman" panose="02020603050405020304" pitchFamily="18" charset="0"/>
            </a:endParaRPr>
          </a:p>
          <a:p>
            <a:pPr marL="342900" lvl="0" indent="-342900" algn="just">
              <a:spcBef>
                <a:spcPts val="1200"/>
              </a:spcBef>
              <a:buFont typeface="Symbol" panose="05050102010706020507" pitchFamily="18" charset="2"/>
              <a:buChar char=""/>
            </a:pPr>
            <a:r>
              <a:rPr lang="en-GB" sz="1800" b="1" dirty="0">
                <a:effectLst/>
                <a:latin typeface="Times New Roman" panose="02020603050405020304" pitchFamily="18" charset="0"/>
                <a:ea typeface="Times New Roman" panose="02020603050405020304" pitchFamily="18" charset="0"/>
              </a:rPr>
              <a:t>Two-factor Authentication:</a:t>
            </a:r>
            <a:r>
              <a:rPr lang="en-GB" sz="1800" dirty="0">
                <a:effectLst/>
                <a:latin typeface="Times New Roman" panose="02020603050405020304" pitchFamily="18" charset="0"/>
                <a:ea typeface="Times New Roman" panose="02020603050405020304" pitchFamily="18" charset="0"/>
              </a:rPr>
              <a:t> The monthly fee for two-factor authentication typically runs from $5 to $10 per user.</a:t>
            </a:r>
          </a:p>
          <a:p>
            <a:pPr marL="342900" lvl="0" indent="-342900" algn="just">
              <a:spcBef>
                <a:spcPts val="1200"/>
              </a:spcBef>
              <a:buFont typeface="Symbol" panose="05050102010706020507" pitchFamily="18" charset="2"/>
              <a:buChar char=""/>
            </a:pPr>
            <a:endParaRPr lang="en-NG" sz="1800" dirty="0">
              <a:effectLst/>
              <a:latin typeface="Times New Roman" panose="02020603050405020304" pitchFamily="18" charset="0"/>
              <a:ea typeface="Times New Roman" panose="02020603050405020304" pitchFamily="18" charset="0"/>
            </a:endParaRPr>
          </a:p>
          <a:p>
            <a:pPr marL="342900" lvl="0" indent="-342900" algn="just">
              <a:spcBef>
                <a:spcPts val="1200"/>
              </a:spcBef>
              <a:buFont typeface="Symbol" panose="05050102010706020507" pitchFamily="18" charset="2"/>
              <a:buChar char=""/>
            </a:pPr>
            <a:r>
              <a:rPr lang="en-GB" sz="1800" b="1" dirty="0">
                <a:effectLst/>
                <a:latin typeface="Times New Roman" panose="02020603050405020304" pitchFamily="18" charset="0"/>
                <a:ea typeface="Times New Roman" panose="02020603050405020304" pitchFamily="18" charset="0"/>
              </a:rPr>
              <a:t>Web Application Assessment:</a:t>
            </a:r>
            <a:r>
              <a:rPr lang="en-GB" sz="1800" dirty="0">
                <a:effectLst/>
                <a:latin typeface="Times New Roman" panose="02020603050405020304" pitchFamily="18" charset="0"/>
                <a:ea typeface="Times New Roman" panose="02020603050405020304" pitchFamily="18" charset="0"/>
              </a:rPr>
              <a:t> Although the price of a web application evaluation can vary depending on how long it takes an engineer to complete one, you can generally anticipate paying roughly $4,000.</a:t>
            </a:r>
          </a:p>
          <a:p>
            <a:pPr marL="342900" lvl="0" indent="-342900" algn="just">
              <a:spcBef>
                <a:spcPts val="1200"/>
              </a:spcBef>
              <a:buFont typeface="Symbol" panose="05050102010706020507" pitchFamily="18" charset="2"/>
              <a:buChar char=""/>
            </a:pPr>
            <a:endParaRPr lang="en-NG" sz="1800" dirty="0">
              <a:effectLst/>
              <a:latin typeface="Times New Roman" panose="02020603050405020304" pitchFamily="18" charset="0"/>
              <a:ea typeface="Times New Roman" panose="02020603050405020304" pitchFamily="18" charset="0"/>
            </a:endParaRPr>
          </a:p>
          <a:p>
            <a:pPr marL="342900" lvl="0" indent="-342900" algn="just">
              <a:spcBef>
                <a:spcPts val="1200"/>
              </a:spcBef>
              <a:buFont typeface="Symbol" panose="05050102010706020507" pitchFamily="18" charset="2"/>
              <a:buChar char=""/>
            </a:pPr>
            <a:r>
              <a:rPr lang="en-GB" sz="1800" b="1" dirty="0">
                <a:effectLst/>
                <a:latin typeface="Times New Roman" panose="02020603050405020304" pitchFamily="18" charset="0"/>
                <a:ea typeface="Times New Roman" panose="02020603050405020304" pitchFamily="18" charset="0"/>
              </a:rPr>
              <a:t>Email Security:</a:t>
            </a:r>
            <a:r>
              <a:rPr lang="en-GB" sz="1800" dirty="0">
                <a:effectLst/>
                <a:latin typeface="Times New Roman" panose="02020603050405020304" pitchFamily="18" charset="0"/>
                <a:ea typeface="Times New Roman" panose="02020603050405020304" pitchFamily="18" charset="0"/>
              </a:rPr>
              <a:t> A typical monthly cost for an email security solution with the essential cutting-edge capabilities to safeguard you is between $3 and $6 per user for businesses.</a:t>
            </a:r>
            <a:endParaRPr lang="en-NG" sz="1800" dirty="0">
              <a:effectLst/>
              <a:latin typeface="Times New Roman" panose="02020603050405020304" pitchFamily="18" charset="0"/>
              <a:ea typeface="Times New Roman" panose="02020603050405020304" pitchFamily="18" charset="0"/>
            </a:endParaRPr>
          </a:p>
          <a:p>
            <a:endParaRPr lang="en-NG" dirty="0"/>
          </a:p>
        </p:txBody>
      </p:sp>
      <p:sp>
        <p:nvSpPr>
          <p:cNvPr id="4" name="Slide Number Placeholder 3"/>
          <p:cNvSpPr>
            <a:spLocks noGrp="1"/>
          </p:cNvSpPr>
          <p:nvPr>
            <p:ph type="sldNum" sz="quarter" idx="5"/>
          </p:nvPr>
        </p:nvSpPr>
        <p:spPr/>
        <p:txBody>
          <a:bodyPr/>
          <a:lstStyle/>
          <a:p>
            <a:fld id="{0BA474D9-50EC-42B0-B7E9-964268956F49}" type="slidenum">
              <a:rPr lang="en-NG" smtClean="0"/>
              <a:t>7</a:t>
            </a:fld>
            <a:endParaRPr lang="en-NG"/>
          </a:p>
        </p:txBody>
      </p:sp>
    </p:spTree>
    <p:extLst>
      <p:ext uri="{BB962C8B-B14F-4D97-AF65-F5344CB8AC3E}">
        <p14:creationId xmlns:p14="http://schemas.microsoft.com/office/powerpoint/2010/main" val="3715422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Bef>
                <a:spcPts val="1200"/>
              </a:spcBef>
            </a:pPr>
            <a:r>
              <a:rPr lang="en-GB" sz="1800" dirty="0">
                <a:effectLst/>
                <a:latin typeface="Times New Roman" panose="02020603050405020304" pitchFamily="18" charset="0"/>
                <a:ea typeface="Times New Roman" panose="02020603050405020304" pitchFamily="18" charset="0"/>
              </a:rPr>
              <a:t>The CIA trinity is a paradigm for information security that will direct Jumia's security practices and guidelines. Confidentiality, Integrity, and Availability make up the CIA trinity.</a:t>
            </a:r>
          </a:p>
          <a:p>
            <a:pPr algn="just">
              <a:spcBef>
                <a:spcPts val="1200"/>
              </a:spcBef>
            </a:pPr>
            <a:endParaRPr lang="en-NG" sz="1800" dirty="0">
              <a:effectLst/>
              <a:latin typeface="Times New Roman" panose="02020603050405020304" pitchFamily="18" charset="0"/>
              <a:ea typeface="Times New Roman" panose="02020603050405020304" pitchFamily="18" charset="0"/>
            </a:endParaRPr>
          </a:p>
          <a:p>
            <a:pPr marL="342900" lvl="0" indent="-342900" algn="just">
              <a:spcBef>
                <a:spcPts val="1200"/>
              </a:spcBef>
              <a:buFont typeface="Symbol" panose="05050102010706020507" pitchFamily="18" charset="2"/>
              <a:buChar char=""/>
            </a:pPr>
            <a:r>
              <a:rPr lang="en-GB" sz="1800" b="1" dirty="0">
                <a:effectLst/>
                <a:latin typeface="Times New Roman" panose="02020603050405020304" pitchFamily="18" charset="0"/>
                <a:ea typeface="Times New Roman" panose="02020603050405020304" pitchFamily="18" charset="0"/>
              </a:rPr>
              <a:t>Confidentiality: </a:t>
            </a:r>
            <a:r>
              <a:rPr lang="en-GB" sz="1800" dirty="0">
                <a:effectLst/>
                <a:latin typeface="Times New Roman" panose="02020603050405020304" pitchFamily="18" charset="0"/>
                <a:ea typeface="Times New Roman" panose="02020603050405020304" pitchFamily="18" charset="0"/>
              </a:rPr>
              <a:t>Data privacy is related to confidentiality for an organization. This frequently implies that only permitted people and processes should have access to or the ability to change data </a:t>
            </a:r>
            <a:r>
              <a:rPr lang="en-NG" sz="1800" dirty="0">
                <a:effectLst/>
                <a:latin typeface="Times New Roman" panose="02020603050405020304" pitchFamily="18" charset="0"/>
                <a:ea typeface="Times New Roman" panose="02020603050405020304" pitchFamily="18" charset="0"/>
              </a:rPr>
              <a:t>(What Is the CIA Triad? Definition and Examples, 2021)</a:t>
            </a:r>
            <a:r>
              <a:rPr lang="en-GB" sz="1800" dirty="0">
                <a:effectLst/>
                <a:latin typeface="Times New Roman" panose="02020603050405020304" pitchFamily="18" charset="0"/>
                <a:ea typeface="Times New Roman" panose="02020603050405020304" pitchFamily="18" charset="0"/>
              </a:rPr>
              <a:t>.</a:t>
            </a:r>
          </a:p>
          <a:p>
            <a:pPr marL="342900" lvl="0" indent="-342900" algn="just">
              <a:spcBef>
                <a:spcPts val="1200"/>
              </a:spcBef>
              <a:buFont typeface="Symbol" panose="05050102010706020507" pitchFamily="18" charset="2"/>
              <a:buChar char=""/>
            </a:pPr>
            <a:endParaRPr lang="en-NG" sz="1800" dirty="0">
              <a:effectLst/>
              <a:latin typeface="Times New Roman" panose="02020603050405020304" pitchFamily="18" charset="0"/>
              <a:ea typeface="Times New Roman" panose="02020603050405020304" pitchFamily="18" charset="0"/>
            </a:endParaRPr>
          </a:p>
          <a:p>
            <a:pPr marL="342900" lvl="0" indent="-342900" algn="just">
              <a:spcBef>
                <a:spcPts val="1200"/>
              </a:spcBef>
              <a:buFont typeface="Symbol" panose="05050102010706020507" pitchFamily="18" charset="2"/>
              <a:buChar char=""/>
            </a:pPr>
            <a:r>
              <a:rPr lang="en-GB" sz="1800" b="1" dirty="0">
                <a:effectLst/>
                <a:latin typeface="Times New Roman" panose="02020603050405020304" pitchFamily="18" charset="0"/>
                <a:ea typeface="Times New Roman" panose="02020603050405020304" pitchFamily="18" charset="0"/>
              </a:rPr>
              <a:t>Integrity:</a:t>
            </a:r>
            <a:r>
              <a:rPr lang="en-GB" sz="1800" dirty="0">
                <a:effectLst/>
                <a:latin typeface="Times New Roman" panose="02020603050405020304" pitchFamily="18" charset="0"/>
                <a:ea typeface="Times New Roman" panose="02020603050405020304" pitchFamily="18" charset="0"/>
              </a:rPr>
              <a:t> Data that has integrity may be relied upon. It should be preserved in a proper state, stored securely to prevent tampering, and maintained to be accurate, authentic, and trustworthy </a:t>
            </a:r>
            <a:r>
              <a:rPr lang="en-NG" sz="1800" dirty="0">
                <a:effectLst/>
                <a:latin typeface="Times New Roman" panose="02020603050405020304" pitchFamily="18" charset="0"/>
                <a:ea typeface="Times New Roman" panose="02020603050405020304" pitchFamily="18" charset="0"/>
              </a:rPr>
              <a:t>(What Is the CIA Triad? Definition and Examples, 2021)</a:t>
            </a:r>
            <a:r>
              <a:rPr lang="en-GB" sz="1800" dirty="0">
                <a:effectLst/>
                <a:latin typeface="Times New Roman" panose="02020603050405020304" pitchFamily="18" charset="0"/>
                <a:ea typeface="Times New Roman" panose="02020603050405020304" pitchFamily="18" charset="0"/>
              </a:rPr>
              <a:t>.</a:t>
            </a:r>
          </a:p>
          <a:p>
            <a:pPr marL="342900" lvl="0" indent="-342900" algn="just">
              <a:spcBef>
                <a:spcPts val="1200"/>
              </a:spcBef>
              <a:buFont typeface="Symbol" panose="05050102010706020507" pitchFamily="18" charset="2"/>
              <a:buChar char=""/>
            </a:pPr>
            <a:endParaRPr lang="en-NG" sz="1800" dirty="0">
              <a:effectLst/>
              <a:latin typeface="Times New Roman" panose="02020603050405020304" pitchFamily="18" charset="0"/>
              <a:ea typeface="Times New Roman" panose="02020603050405020304" pitchFamily="18" charset="0"/>
            </a:endParaRPr>
          </a:p>
          <a:p>
            <a:pPr marL="342900" lvl="0" indent="-342900" algn="just">
              <a:spcBef>
                <a:spcPts val="1200"/>
              </a:spcBef>
              <a:buFont typeface="Symbol" panose="05050102010706020507" pitchFamily="18" charset="2"/>
              <a:buChar char=""/>
            </a:pPr>
            <a:r>
              <a:rPr lang="en-GB" sz="1800" b="1" dirty="0">
                <a:effectLst/>
                <a:latin typeface="Times New Roman" panose="02020603050405020304" pitchFamily="18" charset="0"/>
                <a:ea typeface="Times New Roman" panose="02020603050405020304" pitchFamily="18" charset="0"/>
              </a:rPr>
              <a:t>Availability:</a:t>
            </a:r>
            <a:r>
              <a:rPr lang="en-GB" sz="1800" dirty="0">
                <a:effectLst/>
                <a:latin typeface="Times New Roman" panose="02020603050405020304" pitchFamily="18" charset="0"/>
                <a:ea typeface="Times New Roman" panose="02020603050405020304" pitchFamily="18" charset="0"/>
              </a:rPr>
              <a:t> Data should be accessible to authorized users whenever they need it, just as it is crucial to prevent unauthorized users from accessing an organization's data. This include maintaining the functionality of systems, networks, and equipment </a:t>
            </a:r>
            <a:r>
              <a:rPr lang="en-NG" sz="1800" dirty="0">
                <a:effectLst/>
                <a:latin typeface="Times New Roman" panose="02020603050405020304" pitchFamily="18" charset="0"/>
                <a:ea typeface="Times New Roman" panose="02020603050405020304" pitchFamily="18" charset="0"/>
              </a:rPr>
              <a:t>(What Is the CIA Triad? Definition and Examples, 2021)</a:t>
            </a:r>
            <a:r>
              <a:rPr lang="en-GB" sz="1800" dirty="0">
                <a:effectLst/>
                <a:latin typeface="Times New Roman" panose="02020603050405020304" pitchFamily="18" charset="0"/>
                <a:ea typeface="Times New Roman" panose="02020603050405020304" pitchFamily="18" charset="0"/>
              </a:rPr>
              <a:t>.</a:t>
            </a:r>
          </a:p>
          <a:p>
            <a:pPr marL="342900" lvl="0" indent="-342900" algn="just">
              <a:spcBef>
                <a:spcPts val="1200"/>
              </a:spcBef>
              <a:buFont typeface="Symbol" panose="05050102010706020507" pitchFamily="18" charset="2"/>
              <a:buChar char=""/>
            </a:pPr>
            <a:endParaRPr lang="en-NG" sz="1800" dirty="0">
              <a:effectLst/>
              <a:latin typeface="Times New Roman" panose="02020603050405020304" pitchFamily="18" charset="0"/>
              <a:ea typeface="Times New Roman" panose="02020603050405020304" pitchFamily="18" charset="0"/>
            </a:endParaRPr>
          </a:p>
          <a:p>
            <a:pPr algn="just">
              <a:spcBef>
                <a:spcPts val="1200"/>
              </a:spcBef>
            </a:pPr>
            <a:r>
              <a:rPr lang="en-GB" sz="1800" dirty="0">
                <a:effectLst/>
                <a:latin typeface="Times New Roman" panose="02020603050405020304" pitchFamily="18" charset="0"/>
                <a:ea typeface="Times New Roman" panose="02020603050405020304" pitchFamily="18" charset="0"/>
              </a:rPr>
              <a:t>Consider login into the Jumia website to review your orders and place a new order. The following ways the e-commerce site employs the CIA triad's three principles:</a:t>
            </a:r>
            <a:endParaRPr lang="en-NG" sz="1800" dirty="0">
              <a:effectLst/>
              <a:latin typeface="Times New Roman" panose="02020603050405020304" pitchFamily="18" charset="0"/>
              <a:ea typeface="Times New Roman" panose="02020603050405020304" pitchFamily="18" charset="0"/>
            </a:endParaRPr>
          </a:p>
          <a:p>
            <a:pPr marL="342900" lvl="0" indent="-342900" algn="just">
              <a:spcBef>
                <a:spcPts val="1200"/>
              </a:spcBef>
              <a:buFont typeface="Symbol" panose="05050102010706020507" pitchFamily="18" charset="2"/>
              <a:buChar char=""/>
            </a:pPr>
            <a:r>
              <a:rPr lang="en-GB" sz="1800" dirty="0">
                <a:effectLst/>
                <a:latin typeface="Times New Roman" panose="02020603050405020304" pitchFamily="18" charset="0"/>
                <a:ea typeface="Times New Roman" panose="02020603050405020304" pitchFamily="18" charset="0"/>
              </a:rPr>
              <a:t>Prior to allowing access to the client's account, the client must provide his password; this protects client privacy and ensures </a:t>
            </a:r>
            <a:r>
              <a:rPr lang="en-GB" sz="1800" b="1" dirty="0">
                <a:effectLst/>
                <a:latin typeface="Times New Roman" panose="02020603050405020304" pitchFamily="18" charset="0"/>
                <a:ea typeface="Times New Roman" panose="02020603050405020304" pitchFamily="18" charset="0"/>
              </a:rPr>
              <a:t>confidentiality</a:t>
            </a:r>
            <a:r>
              <a:rPr lang="en-GB" sz="1800" dirty="0">
                <a:effectLst/>
                <a:latin typeface="Times New Roman" panose="02020603050405020304" pitchFamily="18" charset="0"/>
                <a:ea typeface="Times New Roman" panose="02020603050405020304" pitchFamily="18" charset="0"/>
              </a:rPr>
              <a:t>.</a:t>
            </a:r>
          </a:p>
          <a:p>
            <a:pPr marL="342900" lvl="0" indent="-342900" algn="just">
              <a:spcBef>
                <a:spcPts val="1200"/>
              </a:spcBef>
              <a:buFont typeface="Symbol" panose="05050102010706020507" pitchFamily="18" charset="2"/>
              <a:buChar char=""/>
            </a:pPr>
            <a:endParaRPr lang="en-NG" sz="1800" dirty="0">
              <a:effectLst/>
              <a:latin typeface="Times New Roman" panose="02020603050405020304" pitchFamily="18" charset="0"/>
              <a:ea typeface="Times New Roman" panose="02020603050405020304" pitchFamily="18" charset="0"/>
            </a:endParaRPr>
          </a:p>
          <a:p>
            <a:pPr marL="342900" lvl="0" indent="-342900" algn="just">
              <a:spcBef>
                <a:spcPts val="1200"/>
              </a:spcBef>
              <a:buFont typeface="Symbol" panose="05050102010706020507" pitchFamily="18" charset="2"/>
              <a:buChar char=""/>
            </a:pPr>
            <a:r>
              <a:rPr lang="en-GB" sz="1800" dirty="0">
                <a:effectLst/>
                <a:latin typeface="Times New Roman" panose="02020603050405020304" pitchFamily="18" charset="0"/>
                <a:ea typeface="Times New Roman" panose="02020603050405020304" pitchFamily="18" charset="0"/>
              </a:rPr>
              <a:t>Additionally, the consumer can be required to enter a supplied code or another type of private two-factor authentication and this guarantees </a:t>
            </a:r>
            <a:r>
              <a:rPr lang="en-GB" sz="1800" b="1" dirty="0">
                <a:effectLst/>
                <a:latin typeface="Times New Roman" panose="02020603050405020304" pitchFamily="18" charset="0"/>
                <a:ea typeface="Times New Roman" panose="02020603050405020304" pitchFamily="18" charset="0"/>
              </a:rPr>
              <a:t>confidentiality</a:t>
            </a:r>
            <a:r>
              <a:rPr lang="en-GB" sz="1800" dirty="0">
                <a:effectLst/>
                <a:latin typeface="Times New Roman" panose="02020603050405020304" pitchFamily="18" charset="0"/>
                <a:ea typeface="Times New Roman" panose="02020603050405020304" pitchFamily="18" charset="0"/>
              </a:rPr>
              <a:t>.</a:t>
            </a:r>
          </a:p>
          <a:p>
            <a:pPr marL="342900" lvl="0" indent="-342900" algn="just">
              <a:spcBef>
                <a:spcPts val="1200"/>
              </a:spcBef>
              <a:buFont typeface="Symbol" panose="05050102010706020507" pitchFamily="18" charset="2"/>
              <a:buChar char=""/>
            </a:pPr>
            <a:endParaRPr lang="en-NG" sz="1800" dirty="0">
              <a:effectLst/>
              <a:latin typeface="Times New Roman" panose="02020603050405020304" pitchFamily="18" charset="0"/>
              <a:ea typeface="Times New Roman" panose="02020603050405020304" pitchFamily="18" charset="0"/>
            </a:endParaRPr>
          </a:p>
          <a:p>
            <a:pPr marL="342900" lvl="0" indent="-342900" algn="just">
              <a:spcBef>
                <a:spcPts val="1200"/>
              </a:spcBef>
              <a:buFont typeface="Symbol" panose="05050102010706020507" pitchFamily="18" charset="2"/>
              <a:buChar char=""/>
            </a:pPr>
            <a:r>
              <a:rPr lang="en-GB" sz="1800" dirty="0">
                <a:effectLst/>
                <a:latin typeface="Times New Roman" panose="02020603050405020304" pitchFamily="18" charset="0"/>
                <a:ea typeface="Times New Roman" panose="02020603050405020304" pitchFamily="18" charset="0"/>
              </a:rPr>
              <a:t>Before making a transaction, the client must enter card information; in this situation, the debit cards PIN Code guarantees </a:t>
            </a:r>
            <a:r>
              <a:rPr lang="en-GB" sz="1800" b="1" dirty="0">
                <a:effectLst/>
                <a:latin typeface="Times New Roman" panose="02020603050405020304" pitchFamily="18" charset="0"/>
                <a:ea typeface="Times New Roman" panose="02020603050405020304" pitchFamily="18" charset="0"/>
              </a:rPr>
              <a:t>confidentiality</a:t>
            </a:r>
            <a:r>
              <a:rPr lang="en-GB" sz="1800" dirty="0">
                <a:effectLst/>
                <a:latin typeface="Times New Roman" panose="02020603050405020304" pitchFamily="18" charset="0"/>
                <a:ea typeface="Times New Roman" panose="02020603050405020304" pitchFamily="18" charset="0"/>
              </a:rPr>
              <a:t>.</a:t>
            </a:r>
          </a:p>
          <a:p>
            <a:pPr marL="342900" lvl="0" indent="-342900" algn="just">
              <a:spcBef>
                <a:spcPts val="1200"/>
              </a:spcBef>
              <a:buFont typeface="Symbol" panose="05050102010706020507" pitchFamily="18" charset="2"/>
              <a:buChar char=""/>
            </a:pPr>
            <a:endParaRPr lang="en-NG" sz="1800" dirty="0">
              <a:effectLst/>
              <a:latin typeface="Times New Roman" panose="02020603050405020304" pitchFamily="18" charset="0"/>
              <a:ea typeface="Times New Roman" panose="02020603050405020304" pitchFamily="18" charset="0"/>
            </a:endParaRPr>
          </a:p>
          <a:p>
            <a:pPr marL="342900" lvl="0" indent="-342900" algn="just">
              <a:spcBef>
                <a:spcPts val="1200"/>
              </a:spcBef>
              <a:buFont typeface="Symbol" panose="05050102010706020507" pitchFamily="18" charset="2"/>
              <a:buChar char=""/>
            </a:pPr>
            <a:r>
              <a:rPr lang="en-GB" sz="1800" dirty="0">
                <a:effectLst/>
                <a:latin typeface="Times New Roman" panose="02020603050405020304" pitchFamily="18" charset="0"/>
                <a:ea typeface="Times New Roman" panose="02020603050405020304" pitchFamily="18" charset="0"/>
              </a:rPr>
              <a:t>The business software guarantees data </a:t>
            </a:r>
            <a:r>
              <a:rPr lang="en-GB" sz="1800" b="1" dirty="0">
                <a:effectLst/>
                <a:latin typeface="Times New Roman" panose="02020603050405020304" pitchFamily="18" charset="0"/>
                <a:ea typeface="Times New Roman" panose="02020603050405020304" pitchFamily="18" charset="0"/>
              </a:rPr>
              <a:t>integrity</a:t>
            </a:r>
            <a:r>
              <a:rPr lang="en-GB" sz="1800" dirty="0">
                <a:effectLst/>
                <a:latin typeface="Times New Roman" panose="02020603050405020304" pitchFamily="18" charset="0"/>
                <a:ea typeface="Times New Roman" panose="02020603050405020304" pitchFamily="18" charset="0"/>
              </a:rPr>
              <a:t> and enables the user to contact a representative if there is a discrepancy by keeping all purchase records made over the platform in the user's account.</a:t>
            </a:r>
          </a:p>
          <a:p>
            <a:pPr marL="342900" lvl="0" indent="-342900" algn="just">
              <a:spcBef>
                <a:spcPts val="1200"/>
              </a:spcBef>
              <a:buFont typeface="Symbol" panose="05050102010706020507" pitchFamily="18" charset="2"/>
              <a:buChar char=""/>
            </a:pPr>
            <a:endParaRPr lang="en-NG" sz="1800" dirty="0">
              <a:effectLst/>
              <a:latin typeface="Times New Roman" panose="02020603050405020304" pitchFamily="18" charset="0"/>
              <a:ea typeface="Times New Roman" panose="02020603050405020304" pitchFamily="18" charset="0"/>
            </a:endParaRPr>
          </a:p>
          <a:p>
            <a:pPr marL="342900" lvl="0" indent="-342900" algn="just">
              <a:spcBef>
                <a:spcPts val="1200"/>
              </a:spcBef>
              <a:buFont typeface="Symbol" panose="05050102010706020507" pitchFamily="18" charset="2"/>
              <a:buChar char=""/>
            </a:pPr>
            <a:r>
              <a:rPr lang="en-GB" sz="1800" dirty="0">
                <a:effectLst/>
                <a:latin typeface="Times New Roman" panose="02020603050405020304" pitchFamily="18" charset="0"/>
                <a:ea typeface="Times New Roman" panose="02020603050405020304" pitchFamily="18" charset="0"/>
              </a:rPr>
              <a:t>The marketplace website provides accessibility since it is accessible to everyone and always available, which ensures </a:t>
            </a:r>
            <a:r>
              <a:rPr lang="en-GB" sz="1800" b="1" dirty="0">
                <a:effectLst/>
                <a:latin typeface="Times New Roman" panose="02020603050405020304" pitchFamily="18" charset="0"/>
                <a:ea typeface="Times New Roman" panose="02020603050405020304" pitchFamily="18" charset="0"/>
              </a:rPr>
              <a:t>availability</a:t>
            </a:r>
            <a:r>
              <a:rPr lang="en-GB" sz="1800" dirty="0">
                <a:effectLst/>
                <a:latin typeface="Times New Roman" panose="02020603050405020304" pitchFamily="18" charset="0"/>
                <a:ea typeface="Times New Roman" panose="02020603050405020304" pitchFamily="18" charset="0"/>
              </a:rPr>
              <a:t>.</a:t>
            </a:r>
          </a:p>
          <a:p>
            <a:pPr marL="342900" lvl="0" indent="-342900" algn="just">
              <a:spcBef>
                <a:spcPts val="1200"/>
              </a:spcBef>
              <a:buFont typeface="Symbol" panose="05050102010706020507" pitchFamily="18" charset="2"/>
              <a:buChar char=""/>
            </a:pPr>
            <a:endParaRPr lang="en-NG" sz="1800" dirty="0">
              <a:effectLst/>
              <a:latin typeface="Times New Roman" panose="02020603050405020304" pitchFamily="18" charset="0"/>
              <a:ea typeface="Times New Roman" panose="02020603050405020304" pitchFamily="18" charset="0"/>
            </a:endParaRPr>
          </a:p>
          <a:p>
            <a:pPr marL="342900" lvl="0" indent="-342900" algn="just">
              <a:spcBef>
                <a:spcPts val="1200"/>
              </a:spcBef>
              <a:buFont typeface="Symbol" panose="05050102010706020507" pitchFamily="18" charset="2"/>
              <a:buChar char=""/>
            </a:pPr>
            <a:r>
              <a:rPr lang="en-GB" sz="1800" dirty="0">
                <a:effectLst/>
                <a:latin typeface="Times New Roman" panose="02020603050405020304" pitchFamily="18" charset="0"/>
                <a:ea typeface="Times New Roman" panose="02020603050405020304" pitchFamily="18" charset="0"/>
              </a:rPr>
              <a:t>To guarantee </a:t>
            </a:r>
            <a:r>
              <a:rPr lang="en-GB" sz="1800" b="1" dirty="0">
                <a:effectLst/>
                <a:latin typeface="Times New Roman" panose="02020603050405020304" pitchFamily="18" charset="0"/>
                <a:ea typeface="Times New Roman" panose="02020603050405020304" pitchFamily="18" charset="0"/>
              </a:rPr>
              <a:t>availability</a:t>
            </a:r>
            <a:r>
              <a:rPr lang="en-GB" sz="1800" dirty="0">
                <a:effectLst/>
                <a:latin typeface="Times New Roman" panose="02020603050405020304" pitchFamily="18" charset="0"/>
                <a:ea typeface="Times New Roman" panose="02020603050405020304" pitchFamily="18" charset="0"/>
              </a:rPr>
              <a:t>, you could even be able to contact customer service at any hour of the day or night.</a:t>
            </a:r>
            <a:endParaRPr lang="en-NG" sz="1800" dirty="0">
              <a:effectLst/>
              <a:latin typeface="Times New Roman" panose="02020603050405020304" pitchFamily="18" charset="0"/>
              <a:ea typeface="Times New Roman" panose="02020603050405020304" pitchFamily="18" charset="0"/>
            </a:endParaRPr>
          </a:p>
          <a:p>
            <a:endParaRPr lang="en-NG" dirty="0"/>
          </a:p>
        </p:txBody>
      </p:sp>
      <p:sp>
        <p:nvSpPr>
          <p:cNvPr id="4" name="Slide Number Placeholder 3"/>
          <p:cNvSpPr>
            <a:spLocks noGrp="1"/>
          </p:cNvSpPr>
          <p:nvPr>
            <p:ph type="sldNum" sz="quarter" idx="5"/>
          </p:nvPr>
        </p:nvSpPr>
        <p:spPr/>
        <p:txBody>
          <a:bodyPr/>
          <a:lstStyle/>
          <a:p>
            <a:fld id="{0BA474D9-50EC-42B0-B7E9-964268956F49}" type="slidenum">
              <a:rPr lang="en-NG" smtClean="0"/>
              <a:t>8</a:t>
            </a:fld>
            <a:endParaRPr lang="en-NG"/>
          </a:p>
        </p:txBody>
      </p:sp>
    </p:spTree>
    <p:extLst>
      <p:ext uri="{BB962C8B-B14F-4D97-AF65-F5344CB8AC3E}">
        <p14:creationId xmlns:p14="http://schemas.microsoft.com/office/powerpoint/2010/main" val="37993186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Bef>
                <a:spcPts val="1200"/>
              </a:spcBef>
            </a:pPr>
            <a:r>
              <a:rPr lang="en-GB" sz="1800" dirty="0">
                <a:effectLst/>
                <a:latin typeface="Times New Roman" panose="02020603050405020304" pitchFamily="18" charset="0"/>
                <a:ea typeface="Times New Roman" panose="02020603050405020304" pitchFamily="18" charset="0"/>
              </a:rPr>
              <a:t>When customers shop online, they give the company access to their personal and financial data. If such data is compromised, e-commerce enterprises may also be held liable by industry regulators in addition to having to answer to their clients and staff.</a:t>
            </a:r>
          </a:p>
          <a:p>
            <a:pPr algn="just">
              <a:spcBef>
                <a:spcPts val="1200"/>
              </a:spcBef>
            </a:pPr>
            <a:endParaRPr lang="en-NG" sz="1800" dirty="0">
              <a:effectLst/>
              <a:latin typeface="Times New Roman" panose="02020603050405020304" pitchFamily="18" charset="0"/>
              <a:ea typeface="Times New Roman" panose="02020603050405020304" pitchFamily="18" charset="0"/>
            </a:endParaRPr>
          </a:p>
          <a:p>
            <a:pPr algn="just">
              <a:spcBef>
                <a:spcPts val="1200"/>
              </a:spcBef>
            </a:pPr>
            <a:r>
              <a:rPr lang="en-GB" sz="1800" dirty="0">
                <a:effectLst/>
                <a:latin typeface="Times New Roman" panose="02020603050405020304" pitchFamily="18" charset="0"/>
                <a:ea typeface="Times New Roman" panose="02020603050405020304" pitchFamily="18" charset="0"/>
              </a:rPr>
              <a:t>Because they frequently retain consumers' usernames, passwords, email addresses, and other sensitive information, e-commerce enterprises are particularly susceptible to cybersecurity risks. By copying credit cards and utilizing users' personal information for fraud and identity theft, cybercriminals can utilize this information to generate income. Additionally, hackers can demand a ransom for sensitive data (</a:t>
            </a:r>
            <a:r>
              <a:rPr lang="en-GB" sz="1800" dirty="0" err="1">
                <a:effectLst/>
                <a:latin typeface="Times New Roman" panose="02020603050405020304" pitchFamily="18" charset="0"/>
                <a:ea typeface="Times New Roman" panose="02020603050405020304" pitchFamily="18" charset="0"/>
              </a:rPr>
              <a:t>Rosencrance</a:t>
            </a:r>
            <a:r>
              <a:rPr lang="en-GB" sz="1800" dirty="0">
                <a:effectLst/>
                <a:latin typeface="Times New Roman" panose="02020603050405020304" pitchFamily="18" charset="0"/>
                <a:ea typeface="Times New Roman" panose="02020603050405020304" pitchFamily="18" charset="0"/>
              </a:rPr>
              <a:t>, </a:t>
            </a:r>
            <a:r>
              <a:rPr lang="en-GB" sz="1800">
                <a:effectLst/>
                <a:latin typeface="Times New Roman" panose="02020603050405020304" pitchFamily="18" charset="0"/>
                <a:ea typeface="Times New Roman" panose="02020603050405020304" pitchFamily="18" charset="0"/>
              </a:rPr>
              <a:t>2019).</a:t>
            </a:r>
          </a:p>
          <a:p>
            <a:pPr algn="just">
              <a:spcBef>
                <a:spcPts val="1200"/>
              </a:spcBef>
            </a:pPr>
            <a:endParaRPr lang="en-NG" sz="1800" dirty="0">
              <a:effectLst/>
              <a:latin typeface="Times New Roman" panose="02020603050405020304" pitchFamily="18" charset="0"/>
              <a:ea typeface="Times New Roman" panose="02020603050405020304" pitchFamily="18" charset="0"/>
            </a:endParaRPr>
          </a:p>
          <a:p>
            <a:pPr algn="just">
              <a:spcBef>
                <a:spcPts val="1200"/>
              </a:spcBef>
            </a:pPr>
            <a:r>
              <a:rPr lang="en-GB" sz="1800" dirty="0">
                <a:effectLst/>
                <a:latin typeface="Times New Roman" panose="02020603050405020304" pitchFamily="18" charset="0"/>
                <a:ea typeface="Times New Roman" panose="02020603050405020304" pitchFamily="18" charset="0"/>
              </a:rPr>
              <a:t>The firm needs a robust cybersecurity system to protect it from harm to battle the cybersecurity threat associated to the e-commerce industry. Jumia now has a better understanding of cybersecurity and how it affects the company thanks to this presentation.</a:t>
            </a:r>
            <a:endParaRPr lang="en-NG" sz="1800" dirty="0">
              <a:effectLst/>
              <a:latin typeface="Times New Roman" panose="02020603050405020304" pitchFamily="18" charset="0"/>
              <a:ea typeface="Times New Roman" panose="02020603050405020304" pitchFamily="18" charset="0"/>
            </a:endParaRPr>
          </a:p>
          <a:p>
            <a:endParaRPr lang="en-NG" dirty="0"/>
          </a:p>
        </p:txBody>
      </p:sp>
      <p:sp>
        <p:nvSpPr>
          <p:cNvPr id="4" name="Slide Number Placeholder 3"/>
          <p:cNvSpPr>
            <a:spLocks noGrp="1"/>
          </p:cNvSpPr>
          <p:nvPr>
            <p:ph type="sldNum" sz="quarter" idx="5"/>
          </p:nvPr>
        </p:nvSpPr>
        <p:spPr/>
        <p:txBody>
          <a:bodyPr/>
          <a:lstStyle/>
          <a:p>
            <a:fld id="{0BA474D9-50EC-42B0-B7E9-964268956F49}" type="slidenum">
              <a:rPr lang="en-NG" smtClean="0"/>
              <a:t>9</a:t>
            </a:fld>
            <a:endParaRPr lang="en-NG"/>
          </a:p>
        </p:txBody>
      </p:sp>
    </p:spTree>
    <p:extLst>
      <p:ext uri="{BB962C8B-B14F-4D97-AF65-F5344CB8AC3E}">
        <p14:creationId xmlns:p14="http://schemas.microsoft.com/office/powerpoint/2010/main" val="3852357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1/4/2023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000" b="0" i="0">
                <a:solidFill>
                  <a:schemeClr val="bg1"/>
                </a:solidFill>
                <a:latin typeface="Lucida Sans Unicode"/>
                <a:cs typeface="Lucida Sans Unicode"/>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1/4/2023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3"/>
            <a:ext cx="17259300" cy="10286996"/>
          </a:xfrm>
          <a:prstGeom prst="rect">
            <a:avLst/>
          </a:prstGeom>
        </p:spPr>
      </p:pic>
      <p:sp>
        <p:nvSpPr>
          <p:cNvPr id="2" name="Holder 2"/>
          <p:cNvSpPr>
            <a:spLocks noGrp="1"/>
          </p:cNvSpPr>
          <p:nvPr>
            <p:ph type="title"/>
          </p:nvPr>
        </p:nvSpPr>
        <p:spPr/>
        <p:txBody>
          <a:bodyPr lIns="0" tIns="0" rIns="0" bIns="0"/>
          <a:lstStyle>
            <a:lvl1pPr>
              <a:defRPr sz="4000" b="1" i="0">
                <a:solidFill>
                  <a:schemeClr val="bg1"/>
                </a:solidFill>
                <a:latin typeface="Arial"/>
                <a:cs typeface="Arial"/>
              </a:defRPr>
            </a:lvl1pPr>
          </a:lstStyle>
          <a:p>
            <a:endParaRPr/>
          </a:p>
        </p:txBody>
      </p:sp>
      <p:sp>
        <p:nvSpPr>
          <p:cNvPr id="3" name="Holder 3"/>
          <p:cNvSpPr>
            <a:spLocks noGrp="1"/>
          </p:cNvSpPr>
          <p:nvPr>
            <p:ph sz="half" idx="2"/>
          </p:nvPr>
        </p:nvSpPr>
        <p:spPr>
          <a:xfrm>
            <a:off x="1016000" y="2320918"/>
            <a:ext cx="7314565" cy="5279390"/>
          </a:xfrm>
          <a:prstGeom prst="rect">
            <a:avLst/>
          </a:prstGeom>
        </p:spPr>
        <p:txBody>
          <a:bodyPr wrap="square" lIns="0" tIns="0" rIns="0" bIns="0">
            <a:spAutoFit/>
          </a:bodyPr>
          <a:lstStyle>
            <a:lvl1pPr>
              <a:defRPr sz="4000" b="1" i="0">
                <a:solidFill>
                  <a:schemeClr val="bg1"/>
                </a:solidFill>
                <a:latin typeface="Arial"/>
                <a:cs typeface="Arial"/>
              </a:defRPr>
            </a:lvl1pPr>
          </a:lstStyle>
          <a:p>
            <a:endParaRPr/>
          </a:p>
        </p:txBody>
      </p:sp>
      <p:sp>
        <p:nvSpPr>
          <p:cNvPr id="4" name="Holder 4"/>
          <p:cNvSpPr>
            <a:spLocks noGrp="1"/>
          </p:cNvSpPr>
          <p:nvPr>
            <p:ph sz="half" idx="3"/>
          </p:nvPr>
        </p:nvSpPr>
        <p:spPr>
          <a:xfrm>
            <a:off x="9758040" y="2688985"/>
            <a:ext cx="6513830" cy="6064250"/>
          </a:xfrm>
          <a:prstGeom prst="rect">
            <a:avLst/>
          </a:prstGeom>
        </p:spPr>
        <p:txBody>
          <a:bodyPr wrap="square" lIns="0" tIns="0" rIns="0" bIns="0">
            <a:spAutoFit/>
          </a:bodyPr>
          <a:lstStyle>
            <a:lvl1pPr>
              <a:defRPr sz="2800" b="1" i="0">
                <a:solidFill>
                  <a:schemeClr val="bg1"/>
                </a:solidFill>
                <a:latin typeface="Arial"/>
                <a:cs typeface="Arial"/>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1/4/2023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1/4/2023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1/4/2023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015813" y="1760837"/>
            <a:ext cx="16256372" cy="635000"/>
          </a:xfrm>
          <a:prstGeom prst="rect">
            <a:avLst/>
          </a:prstGeom>
        </p:spPr>
        <p:txBody>
          <a:bodyPr wrap="square" lIns="0" tIns="0" rIns="0" bIns="0">
            <a:spAutoFit/>
          </a:bodyPr>
          <a:lstStyle>
            <a:lvl1pPr>
              <a:defRPr sz="4000" b="1" i="0">
                <a:solidFill>
                  <a:schemeClr val="bg1"/>
                </a:solidFill>
                <a:latin typeface="Arial"/>
                <a:cs typeface="Arial"/>
              </a:defRPr>
            </a:lvl1pPr>
          </a:lstStyle>
          <a:p>
            <a:endParaRPr/>
          </a:p>
        </p:txBody>
      </p:sp>
      <p:sp>
        <p:nvSpPr>
          <p:cNvPr id="3" name="Holder 3"/>
          <p:cNvSpPr>
            <a:spLocks noGrp="1"/>
          </p:cNvSpPr>
          <p:nvPr>
            <p:ph type="body" idx="1"/>
          </p:nvPr>
        </p:nvSpPr>
        <p:spPr>
          <a:xfrm>
            <a:off x="885971" y="2628624"/>
            <a:ext cx="16516057" cy="6121400"/>
          </a:xfrm>
          <a:prstGeom prst="rect">
            <a:avLst/>
          </a:prstGeom>
        </p:spPr>
        <p:txBody>
          <a:bodyPr wrap="square" lIns="0" tIns="0" rIns="0" bIns="0">
            <a:spAutoFit/>
          </a:bodyPr>
          <a:lstStyle>
            <a:lvl1pPr>
              <a:defRPr sz="2000" b="0" i="0">
                <a:solidFill>
                  <a:schemeClr val="bg1"/>
                </a:solidFill>
                <a:latin typeface="Lucida Sans Unicode"/>
                <a:cs typeface="Lucida Sans Unicode"/>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1/4/2023</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hyperlink" Target="http://www.getcybersafe.gc.ca/en/blogs/e-commerce-" TargetMode="External"/><Relationship Id="rId7" Type="http://schemas.openxmlformats.org/officeDocument/2006/relationships/hyperlink" Target="http://www.mdsny.com/the-" TargetMode="External"/><Relationship Id="rId2" Type="http://schemas.openxmlformats.org/officeDocument/2006/relationships/hyperlink" Target="http://www.bigcommerce.com/articles/ecommerce/ecommerce-website-security/" TargetMode="External"/><Relationship Id="rId1" Type="http://schemas.openxmlformats.org/officeDocument/2006/relationships/slideLayout" Target="../slideLayouts/slideLayout2.xml"/><Relationship Id="rId6" Type="http://schemas.openxmlformats.org/officeDocument/2006/relationships/hyperlink" Target="http://www.insureon.com/blog/top-cybersecurity-threats-for-ecommerce-businesses" TargetMode="External"/><Relationship Id="rId5" Type="http://schemas.openxmlformats.org/officeDocument/2006/relationships/hyperlink" Target="http://www.investopedia.com/terms/c/cso.asp" TargetMode="External"/><Relationship Id="rId4" Type="http://schemas.openxmlformats.org/officeDocument/2006/relationships/hyperlink" Target="http://www.secureworks.com/resources/wp-how-a-change-in-leadership-can-impact-cybersecurity"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820400"/>
            <a:chOff x="0" y="0"/>
            <a:chExt cx="18288000" cy="10820400"/>
          </a:xfrm>
        </p:grpSpPr>
        <p:pic>
          <p:nvPicPr>
            <p:cNvPr id="3" name="object 3"/>
            <p:cNvPicPr/>
            <p:nvPr/>
          </p:nvPicPr>
          <p:blipFill>
            <a:blip r:embed="rId2" cstate="print"/>
            <a:stretch>
              <a:fillRect/>
            </a:stretch>
          </p:blipFill>
          <p:spPr>
            <a:xfrm>
              <a:off x="0" y="0"/>
              <a:ext cx="18287999" cy="10286999"/>
            </a:xfrm>
            <a:prstGeom prst="rect">
              <a:avLst/>
            </a:prstGeom>
          </p:spPr>
        </p:pic>
        <p:sp>
          <p:nvSpPr>
            <p:cNvPr id="4" name="object 4"/>
            <p:cNvSpPr/>
            <p:nvPr/>
          </p:nvSpPr>
          <p:spPr>
            <a:xfrm>
              <a:off x="0" y="0"/>
              <a:ext cx="13786485" cy="10287000"/>
            </a:xfrm>
            <a:custGeom>
              <a:avLst/>
              <a:gdLst/>
              <a:ahLst/>
              <a:cxnLst/>
              <a:rect l="l" t="t" r="r" b="b"/>
              <a:pathLst>
                <a:path w="13786485" h="10287000">
                  <a:moveTo>
                    <a:pt x="13786369" y="10286999"/>
                  </a:moveTo>
                  <a:lnTo>
                    <a:pt x="0" y="10286999"/>
                  </a:lnTo>
                  <a:lnTo>
                    <a:pt x="0" y="0"/>
                  </a:lnTo>
                  <a:lnTo>
                    <a:pt x="7613229" y="0"/>
                  </a:lnTo>
                  <a:lnTo>
                    <a:pt x="13786369" y="10286999"/>
                  </a:lnTo>
                  <a:close/>
                </a:path>
              </a:pathLst>
            </a:custGeom>
            <a:solidFill>
              <a:srgbClr val="FFFFFF"/>
            </a:solidFill>
          </p:spPr>
          <p:txBody>
            <a:bodyPr wrap="square" lIns="0" tIns="0" rIns="0" bIns="0" rtlCol="0"/>
            <a:lstStyle/>
            <a:p>
              <a:endParaRPr/>
            </a:p>
          </p:txBody>
        </p:sp>
        <p:sp>
          <p:nvSpPr>
            <p:cNvPr id="5" name="object 5"/>
            <p:cNvSpPr/>
            <p:nvPr/>
          </p:nvSpPr>
          <p:spPr>
            <a:xfrm>
              <a:off x="8223189" y="1015990"/>
              <a:ext cx="5564505" cy="9271635"/>
            </a:xfrm>
            <a:custGeom>
              <a:avLst/>
              <a:gdLst/>
              <a:ahLst/>
              <a:cxnLst/>
              <a:rect l="l" t="t" r="r" b="b"/>
              <a:pathLst>
                <a:path w="5564505" h="9271635">
                  <a:moveTo>
                    <a:pt x="5564011" y="9271009"/>
                  </a:moveTo>
                  <a:lnTo>
                    <a:pt x="0" y="0"/>
                  </a:lnTo>
                </a:path>
              </a:pathLst>
            </a:custGeom>
            <a:ln w="1066785">
              <a:solidFill>
                <a:srgbClr val="082054"/>
              </a:solidFill>
            </a:ln>
          </p:spPr>
          <p:txBody>
            <a:bodyPr wrap="square" lIns="0" tIns="0" rIns="0" bIns="0" rtlCol="0"/>
            <a:lstStyle/>
            <a:p>
              <a:endParaRPr/>
            </a:p>
          </p:txBody>
        </p:sp>
        <p:sp>
          <p:nvSpPr>
            <p:cNvPr id="6" name="object 6"/>
            <p:cNvSpPr/>
            <p:nvPr/>
          </p:nvSpPr>
          <p:spPr>
            <a:xfrm>
              <a:off x="1039062" y="5360474"/>
              <a:ext cx="7370445" cy="0"/>
            </a:xfrm>
            <a:custGeom>
              <a:avLst/>
              <a:gdLst/>
              <a:ahLst/>
              <a:cxnLst/>
              <a:rect l="l" t="t" r="r" b="b"/>
              <a:pathLst>
                <a:path w="7370445">
                  <a:moveTo>
                    <a:pt x="0" y="0"/>
                  </a:moveTo>
                  <a:lnTo>
                    <a:pt x="7370015" y="0"/>
                  </a:lnTo>
                </a:path>
              </a:pathLst>
            </a:custGeom>
            <a:ln w="66674">
              <a:solidFill>
                <a:srgbClr val="000000"/>
              </a:solidFill>
            </a:ln>
          </p:spPr>
          <p:txBody>
            <a:bodyPr wrap="square" lIns="0" tIns="0" rIns="0" bIns="0" rtlCol="0"/>
            <a:lstStyle/>
            <a:p>
              <a:endParaRPr/>
            </a:p>
          </p:txBody>
        </p:sp>
        <p:pic>
          <p:nvPicPr>
            <p:cNvPr id="7" name="object 7"/>
            <p:cNvPicPr/>
            <p:nvPr/>
          </p:nvPicPr>
          <p:blipFill>
            <a:blip r:embed="rId3" cstate="print"/>
            <a:stretch>
              <a:fillRect/>
            </a:stretch>
          </p:blipFill>
          <p:spPr>
            <a:xfrm>
              <a:off x="8425748" y="5260462"/>
              <a:ext cx="200024" cy="200024"/>
            </a:xfrm>
            <a:prstGeom prst="rect">
              <a:avLst/>
            </a:prstGeom>
          </p:spPr>
        </p:pic>
        <p:sp>
          <p:nvSpPr>
            <p:cNvPr id="8" name="object 8"/>
            <p:cNvSpPr/>
            <p:nvPr/>
          </p:nvSpPr>
          <p:spPr>
            <a:xfrm>
              <a:off x="8425748" y="5260462"/>
              <a:ext cx="200025" cy="200025"/>
            </a:xfrm>
            <a:custGeom>
              <a:avLst/>
              <a:gdLst/>
              <a:ahLst/>
              <a:cxnLst/>
              <a:rect l="l" t="t" r="r" b="b"/>
              <a:pathLst>
                <a:path w="200025" h="200025">
                  <a:moveTo>
                    <a:pt x="200025" y="100012"/>
                  </a:moveTo>
                  <a:lnTo>
                    <a:pt x="192412" y="138285"/>
                  </a:lnTo>
                  <a:lnTo>
                    <a:pt x="170732" y="170732"/>
                  </a:lnTo>
                  <a:lnTo>
                    <a:pt x="155576" y="183169"/>
                  </a:lnTo>
                  <a:lnTo>
                    <a:pt x="150116" y="186818"/>
                  </a:lnTo>
                  <a:lnTo>
                    <a:pt x="113083" y="199384"/>
                  </a:lnTo>
                  <a:lnTo>
                    <a:pt x="100012" y="200025"/>
                  </a:lnTo>
                  <a:lnTo>
                    <a:pt x="93445" y="200024"/>
                  </a:lnTo>
                  <a:lnTo>
                    <a:pt x="86941" y="199384"/>
                  </a:lnTo>
                  <a:lnTo>
                    <a:pt x="80501" y="198103"/>
                  </a:lnTo>
                  <a:lnTo>
                    <a:pt x="74060" y="196822"/>
                  </a:lnTo>
                  <a:lnTo>
                    <a:pt x="44448" y="183169"/>
                  </a:lnTo>
                  <a:lnTo>
                    <a:pt x="38988" y="179521"/>
                  </a:lnTo>
                  <a:lnTo>
                    <a:pt x="16855" y="155576"/>
                  </a:lnTo>
                  <a:lnTo>
                    <a:pt x="13206" y="150116"/>
                  </a:lnTo>
                  <a:lnTo>
                    <a:pt x="640" y="113083"/>
                  </a:lnTo>
                  <a:lnTo>
                    <a:pt x="0" y="100012"/>
                  </a:lnTo>
                  <a:lnTo>
                    <a:pt x="0" y="93445"/>
                  </a:lnTo>
                  <a:lnTo>
                    <a:pt x="640" y="86941"/>
                  </a:lnTo>
                  <a:lnTo>
                    <a:pt x="1921" y="80501"/>
                  </a:lnTo>
                  <a:lnTo>
                    <a:pt x="3202" y="74060"/>
                  </a:lnTo>
                  <a:lnTo>
                    <a:pt x="16855" y="44448"/>
                  </a:lnTo>
                  <a:lnTo>
                    <a:pt x="20503" y="38988"/>
                  </a:lnTo>
                  <a:lnTo>
                    <a:pt x="49908" y="13206"/>
                  </a:lnTo>
                  <a:lnTo>
                    <a:pt x="80501" y="1921"/>
                  </a:lnTo>
                  <a:lnTo>
                    <a:pt x="86941" y="640"/>
                  </a:lnTo>
                  <a:lnTo>
                    <a:pt x="93445" y="0"/>
                  </a:lnTo>
                  <a:lnTo>
                    <a:pt x="100012" y="0"/>
                  </a:lnTo>
                  <a:lnTo>
                    <a:pt x="106579" y="0"/>
                  </a:lnTo>
                  <a:lnTo>
                    <a:pt x="113083" y="640"/>
                  </a:lnTo>
                  <a:lnTo>
                    <a:pt x="119523" y="1921"/>
                  </a:lnTo>
                  <a:lnTo>
                    <a:pt x="125964" y="3202"/>
                  </a:lnTo>
                  <a:lnTo>
                    <a:pt x="161036" y="20503"/>
                  </a:lnTo>
                  <a:lnTo>
                    <a:pt x="186818" y="49908"/>
                  </a:lnTo>
                  <a:lnTo>
                    <a:pt x="198103" y="80501"/>
                  </a:lnTo>
                  <a:lnTo>
                    <a:pt x="199384" y="86941"/>
                  </a:lnTo>
                  <a:lnTo>
                    <a:pt x="200025" y="93445"/>
                  </a:lnTo>
                  <a:lnTo>
                    <a:pt x="200025" y="100012"/>
                  </a:lnTo>
                  <a:close/>
                </a:path>
              </a:pathLst>
            </a:custGeom>
            <a:ln w="66675">
              <a:solidFill>
                <a:srgbClr val="000000"/>
              </a:solidFill>
            </a:ln>
          </p:spPr>
          <p:txBody>
            <a:bodyPr wrap="square" lIns="0" tIns="0" rIns="0" bIns="0" rtlCol="0"/>
            <a:lstStyle/>
            <a:p>
              <a:endParaRPr/>
            </a:p>
          </p:txBody>
        </p:sp>
        <p:sp>
          <p:nvSpPr>
            <p:cNvPr id="9" name="object 9"/>
            <p:cNvSpPr/>
            <p:nvPr/>
          </p:nvSpPr>
          <p:spPr>
            <a:xfrm>
              <a:off x="8983435" y="3500836"/>
              <a:ext cx="3808729" cy="3797300"/>
            </a:xfrm>
            <a:custGeom>
              <a:avLst/>
              <a:gdLst/>
              <a:ahLst/>
              <a:cxnLst/>
              <a:rect l="l" t="t" r="r" b="b"/>
              <a:pathLst>
                <a:path w="3808729" h="3797300">
                  <a:moveTo>
                    <a:pt x="2143197" y="12700"/>
                  </a:moveTo>
                  <a:lnTo>
                    <a:pt x="1665448" y="12700"/>
                  </a:lnTo>
                  <a:lnTo>
                    <a:pt x="1712572" y="0"/>
                  </a:lnTo>
                  <a:lnTo>
                    <a:pt x="2096073" y="0"/>
                  </a:lnTo>
                  <a:lnTo>
                    <a:pt x="2143197" y="12700"/>
                  </a:lnTo>
                  <a:close/>
                </a:path>
                <a:path w="3808729" h="3797300">
                  <a:moveTo>
                    <a:pt x="2282385" y="38100"/>
                  </a:moveTo>
                  <a:lnTo>
                    <a:pt x="1526259" y="38100"/>
                  </a:lnTo>
                  <a:lnTo>
                    <a:pt x="1618679" y="12700"/>
                  </a:lnTo>
                  <a:lnTo>
                    <a:pt x="2189966" y="12700"/>
                  </a:lnTo>
                  <a:lnTo>
                    <a:pt x="2282385" y="38100"/>
                  </a:lnTo>
                  <a:close/>
                </a:path>
                <a:path w="3808729" h="3797300">
                  <a:moveTo>
                    <a:pt x="2282385" y="3771900"/>
                  </a:moveTo>
                  <a:lnTo>
                    <a:pt x="1526259" y="3771900"/>
                  </a:lnTo>
                  <a:lnTo>
                    <a:pt x="1258987" y="3695700"/>
                  </a:lnTo>
                  <a:lnTo>
                    <a:pt x="1216047" y="3670300"/>
                  </a:lnTo>
                  <a:lnTo>
                    <a:pt x="1131673" y="3644900"/>
                  </a:lnTo>
                  <a:lnTo>
                    <a:pt x="1090268" y="3619500"/>
                  </a:lnTo>
                  <a:lnTo>
                    <a:pt x="1049402" y="3606800"/>
                  </a:lnTo>
                  <a:lnTo>
                    <a:pt x="969346" y="3556000"/>
                  </a:lnTo>
                  <a:lnTo>
                    <a:pt x="930185" y="3530600"/>
                  </a:lnTo>
                  <a:lnTo>
                    <a:pt x="891621" y="3517900"/>
                  </a:lnTo>
                  <a:lnTo>
                    <a:pt x="853668" y="3492500"/>
                  </a:lnTo>
                  <a:lnTo>
                    <a:pt x="816341" y="3467100"/>
                  </a:lnTo>
                  <a:lnTo>
                    <a:pt x="779653" y="3441700"/>
                  </a:lnTo>
                  <a:lnTo>
                    <a:pt x="743619" y="3403600"/>
                  </a:lnTo>
                  <a:lnTo>
                    <a:pt x="708254" y="3378200"/>
                  </a:lnTo>
                  <a:lnTo>
                    <a:pt x="673571" y="3352800"/>
                  </a:lnTo>
                  <a:lnTo>
                    <a:pt x="639585" y="3327400"/>
                  </a:lnTo>
                  <a:lnTo>
                    <a:pt x="606310" y="3289300"/>
                  </a:lnTo>
                  <a:lnTo>
                    <a:pt x="573760" y="3263900"/>
                  </a:lnTo>
                  <a:lnTo>
                    <a:pt x="541950" y="3225800"/>
                  </a:lnTo>
                  <a:lnTo>
                    <a:pt x="510894" y="3200400"/>
                  </a:lnTo>
                  <a:lnTo>
                    <a:pt x="480606" y="3162300"/>
                  </a:lnTo>
                  <a:lnTo>
                    <a:pt x="451101" y="3124200"/>
                  </a:lnTo>
                  <a:lnTo>
                    <a:pt x="422392" y="3098800"/>
                  </a:lnTo>
                  <a:lnTo>
                    <a:pt x="394495" y="3060700"/>
                  </a:lnTo>
                  <a:lnTo>
                    <a:pt x="367422" y="3022600"/>
                  </a:lnTo>
                  <a:lnTo>
                    <a:pt x="341190" y="2984500"/>
                  </a:lnTo>
                  <a:lnTo>
                    <a:pt x="315811" y="2946400"/>
                  </a:lnTo>
                  <a:lnTo>
                    <a:pt x="291300" y="2908300"/>
                  </a:lnTo>
                  <a:lnTo>
                    <a:pt x="267672" y="2870200"/>
                  </a:lnTo>
                  <a:lnTo>
                    <a:pt x="244940" y="2832100"/>
                  </a:lnTo>
                  <a:lnTo>
                    <a:pt x="223120" y="2794000"/>
                  </a:lnTo>
                  <a:lnTo>
                    <a:pt x="202224" y="2755900"/>
                  </a:lnTo>
                  <a:lnTo>
                    <a:pt x="182268" y="2717800"/>
                  </a:lnTo>
                  <a:lnTo>
                    <a:pt x="163266" y="2667000"/>
                  </a:lnTo>
                  <a:lnTo>
                    <a:pt x="145232" y="2628900"/>
                  </a:lnTo>
                  <a:lnTo>
                    <a:pt x="128181" y="2590800"/>
                  </a:lnTo>
                  <a:lnTo>
                    <a:pt x="112126" y="2540000"/>
                  </a:lnTo>
                  <a:lnTo>
                    <a:pt x="97082" y="2501900"/>
                  </a:lnTo>
                  <a:lnTo>
                    <a:pt x="83063" y="2451100"/>
                  </a:lnTo>
                  <a:lnTo>
                    <a:pt x="70084" y="2413000"/>
                  </a:lnTo>
                  <a:lnTo>
                    <a:pt x="58158" y="2362200"/>
                  </a:lnTo>
                  <a:lnTo>
                    <a:pt x="47300" y="2324100"/>
                  </a:lnTo>
                  <a:lnTo>
                    <a:pt x="37525" y="2273300"/>
                  </a:lnTo>
                  <a:lnTo>
                    <a:pt x="28846" y="2235200"/>
                  </a:lnTo>
                  <a:lnTo>
                    <a:pt x="21278" y="2184400"/>
                  </a:lnTo>
                  <a:lnTo>
                    <a:pt x="14836" y="2133600"/>
                  </a:lnTo>
                  <a:lnTo>
                    <a:pt x="9532" y="2095500"/>
                  </a:lnTo>
                  <a:lnTo>
                    <a:pt x="5382" y="2044700"/>
                  </a:lnTo>
                  <a:lnTo>
                    <a:pt x="2401" y="1993900"/>
                  </a:lnTo>
                  <a:lnTo>
                    <a:pt x="601" y="1943100"/>
                  </a:lnTo>
                  <a:lnTo>
                    <a:pt x="0" y="1904887"/>
                  </a:lnTo>
                  <a:lnTo>
                    <a:pt x="601" y="1854200"/>
                  </a:lnTo>
                  <a:lnTo>
                    <a:pt x="2401" y="1803400"/>
                  </a:lnTo>
                  <a:lnTo>
                    <a:pt x="5382" y="1752600"/>
                  </a:lnTo>
                  <a:lnTo>
                    <a:pt x="9532" y="1701800"/>
                  </a:lnTo>
                  <a:lnTo>
                    <a:pt x="14836" y="1663700"/>
                  </a:lnTo>
                  <a:lnTo>
                    <a:pt x="21278" y="1612900"/>
                  </a:lnTo>
                  <a:lnTo>
                    <a:pt x="28846" y="1562100"/>
                  </a:lnTo>
                  <a:lnTo>
                    <a:pt x="37525" y="1524000"/>
                  </a:lnTo>
                  <a:lnTo>
                    <a:pt x="47300" y="1473200"/>
                  </a:lnTo>
                  <a:lnTo>
                    <a:pt x="58158" y="1435100"/>
                  </a:lnTo>
                  <a:lnTo>
                    <a:pt x="70084" y="1384300"/>
                  </a:lnTo>
                  <a:lnTo>
                    <a:pt x="83063" y="1346200"/>
                  </a:lnTo>
                  <a:lnTo>
                    <a:pt x="97082" y="1295400"/>
                  </a:lnTo>
                  <a:lnTo>
                    <a:pt x="112126" y="1257300"/>
                  </a:lnTo>
                  <a:lnTo>
                    <a:pt x="128181" y="1206500"/>
                  </a:lnTo>
                  <a:lnTo>
                    <a:pt x="145232" y="1168400"/>
                  </a:lnTo>
                  <a:lnTo>
                    <a:pt x="163266" y="1130300"/>
                  </a:lnTo>
                  <a:lnTo>
                    <a:pt x="182268" y="1079500"/>
                  </a:lnTo>
                  <a:lnTo>
                    <a:pt x="202224" y="1041400"/>
                  </a:lnTo>
                  <a:lnTo>
                    <a:pt x="223120" y="1003300"/>
                  </a:lnTo>
                  <a:lnTo>
                    <a:pt x="244940" y="965200"/>
                  </a:lnTo>
                  <a:lnTo>
                    <a:pt x="267672" y="927100"/>
                  </a:lnTo>
                  <a:lnTo>
                    <a:pt x="291300" y="889000"/>
                  </a:lnTo>
                  <a:lnTo>
                    <a:pt x="315811" y="850900"/>
                  </a:lnTo>
                  <a:lnTo>
                    <a:pt x="341190" y="812800"/>
                  </a:lnTo>
                  <a:lnTo>
                    <a:pt x="367422" y="774700"/>
                  </a:lnTo>
                  <a:lnTo>
                    <a:pt x="394495" y="736600"/>
                  </a:lnTo>
                  <a:lnTo>
                    <a:pt x="422392" y="698500"/>
                  </a:lnTo>
                  <a:lnTo>
                    <a:pt x="451101" y="673100"/>
                  </a:lnTo>
                  <a:lnTo>
                    <a:pt x="480606" y="635000"/>
                  </a:lnTo>
                  <a:lnTo>
                    <a:pt x="510894" y="596900"/>
                  </a:lnTo>
                  <a:lnTo>
                    <a:pt x="541950" y="571500"/>
                  </a:lnTo>
                  <a:lnTo>
                    <a:pt x="573760" y="533400"/>
                  </a:lnTo>
                  <a:lnTo>
                    <a:pt x="606310" y="508000"/>
                  </a:lnTo>
                  <a:lnTo>
                    <a:pt x="639585" y="469900"/>
                  </a:lnTo>
                  <a:lnTo>
                    <a:pt x="673571" y="444500"/>
                  </a:lnTo>
                  <a:lnTo>
                    <a:pt x="708254" y="419100"/>
                  </a:lnTo>
                  <a:lnTo>
                    <a:pt x="743619" y="393700"/>
                  </a:lnTo>
                  <a:lnTo>
                    <a:pt x="779653" y="368300"/>
                  </a:lnTo>
                  <a:lnTo>
                    <a:pt x="816341" y="330200"/>
                  </a:lnTo>
                  <a:lnTo>
                    <a:pt x="853668" y="304800"/>
                  </a:lnTo>
                  <a:lnTo>
                    <a:pt x="891621" y="292100"/>
                  </a:lnTo>
                  <a:lnTo>
                    <a:pt x="930185" y="266700"/>
                  </a:lnTo>
                  <a:lnTo>
                    <a:pt x="1009090" y="215900"/>
                  </a:lnTo>
                  <a:lnTo>
                    <a:pt x="1049402" y="203200"/>
                  </a:lnTo>
                  <a:lnTo>
                    <a:pt x="1131673" y="152400"/>
                  </a:lnTo>
                  <a:lnTo>
                    <a:pt x="1216047" y="127000"/>
                  </a:lnTo>
                  <a:lnTo>
                    <a:pt x="1258987" y="101600"/>
                  </a:lnTo>
                  <a:lnTo>
                    <a:pt x="1480638" y="38100"/>
                  </a:lnTo>
                  <a:lnTo>
                    <a:pt x="2328007" y="38100"/>
                  </a:lnTo>
                  <a:lnTo>
                    <a:pt x="2549658" y="101600"/>
                  </a:lnTo>
                  <a:lnTo>
                    <a:pt x="2592598" y="127000"/>
                  </a:lnTo>
                  <a:lnTo>
                    <a:pt x="2676971" y="152400"/>
                  </a:lnTo>
                  <a:lnTo>
                    <a:pt x="2759243" y="203200"/>
                  </a:lnTo>
                  <a:lnTo>
                    <a:pt x="2799555" y="215900"/>
                  </a:lnTo>
                  <a:lnTo>
                    <a:pt x="2878459" y="266700"/>
                  </a:lnTo>
                  <a:lnTo>
                    <a:pt x="2917023" y="292100"/>
                  </a:lnTo>
                  <a:lnTo>
                    <a:pt x="2954976" y="304800"/>
                  </a:lnTo>
                  <a:lnTo>
                    <a:pt x="2992304" y="330200"/>
                  </a:lnTo>
                  <a:lnTo>
                    <a:pt x="3028991" y="368300"/>
                  </a:lnTo>
                  <a:lnTo>
                    <a:pt x="3065025" y="393700"/>
                  </a:lnTo>
                  <a:lnTo>
                    <a:pt x="3100391" y="419100"/>
                  </a:lnTo>
                  <a:lnTo>
                    <a:pt x="3135074" y="444500"/>
                  </a:lnTo>
                  <a:lnTo>
                    <a:pt x="3169060" y="469900"/>
                  </a:lnTo>
                  <a:lnTo>
                    <a:pt x="3202335" y="508000"/>
                  </a:lnTo>
                  <a:lnTo>
                    <a:pt x="3234885" y="533400"/>
                  </a:lnTo>
                  <a:lnTo>
                    <a:pt x="3266695" y="571500"/>
                  </a:lnTo>
                  <a:lnTo>
                    <a:pt x="3297751" y="596900"/>
                  </a:lnTo>
                  <a:lnTo>
                    <a:pt x="3328039" y="635000"/>
                  </a:lnTo>
                  <a:lnTo>
                    <a:pt x="3357544" y="673100"/>
                  </a:lnTo>
                  <a:lnTo>
                    <a:pt x="3386253" y="698500"/>
                  </a:lnTo>
                  <a:lnTo>
                    <a:pt x="3414150" y="736600"/>
                  </a:lnTo>
                  <a:lnTo>
                    <a:pt x="3441223" y="774700"/>
                  </a:lnTo>
                  <a:lnTo>
                    <a:pt x="3467455" y="812800"/>
                  </a:lnTo>
                  <a:lnTo>
                    <a:pt x="3492834" y="850900"/>
                  </a:lnTo>
                  <a:lnTo>
                    <a:pt x="3517345" y="889000"/>
                  </a:lnTo>
                  <a:lnTo>
                    <a:pt x="3540973" y="927100"/>
                  </a:lnTo>
                  <a:lnTo>
                    <a:pt x="3563705" y="965200"/>
                  </a:lnTo>
                  <a:lnTo>
                    <a:pt x="3585525" y="1003300"/>
                  </a:lnTo>
                  <a:lnTo>
                    <a:pt x="3606421" y="1041400"/>
                  </a:lnTo>
                  <a:lnTo>
                    <a:pt x="3626376" y="1079500"/>
                  </a:lnTo>
                  <a:lnTo>
                    <a:pt x="3645378" y="1130300"/>
                  </a:lnTo>
                  <a:lnTo>
                    <a:pt x="3663412" y="1168400"/>
                  </a:lnTo>
                  <a:lnTo>
                    <a:pt x="3680464" y="1206500"/>
                  </a:lnTo>
                  <a:lnTo>
                    <a:pt x="3696519" y="1257300"/>
                  </a:lnTo>
                  <a:lnTo>
                    <a:pt x="3711563" y="1295400"/>
                  </a:lnTo>
                  <a:lnTo>
                    <a:pt x="3725582" y="1346200"/>
                  </a:lnTo>
                  <a:lnTo>
                    <a:pt x="3738561" y="1384300"/>
                  </a:lnTo>
                  <a:lnTo>
                    <a:pt x="3750487" y="1435100"/>
                  </a:lnTo>
                  <a:lnTo>
                    <a:pt x="3761345" y="1473200"/>
                  </a:lnTo>
                  <a:lnTo>
                    <a:pt x="3771120" y="1524000"/>
                  </a:lnTo>
                  <a:lnTo>
                    <a:pt x="3779799" y="1562100"/>
                  </a:lnTo>
                  <a:lnTo>
                    <a:pt x="3787367" y="1612900"/>
                  </a:lnTo>
                  <a:lnTo>
                    <a:pt x="3793809" y="1663700"/>
                  </a:lnTo>
                  <a:lnTo>
                    <a:pt x="3799113" y="1701800"/>
                  </a:lnTo>
                  <a:lnTo>
                    <a:pt x="3803262" y="1752600"/>
                  </a:lnTo>
                  <a:lnTo>
                    <a:pt x="3806244" y="1803400"/>
                  </a:lnTo>
                  <a:lnTo>
                    <a:pt x="3808044" y="1854200"/>
                  </a:lnTo>
                  <a:lnTo>
                    <a:pt x="3808644" y="1905000"/>
                  </a:lnTo>
                  <a:lnTo>
                    <a:pt x="3808044" y="1943100"/>
                  </a:lnTo>
                  <a:lnTo>
                    <a:pt x="3806244" y="1993900"/>
                  </a:lnTo>
                  <a:lnTo>
                    <a:pt x="3803262" y="2044700"/>
                  </a:lnTo>
                  <a:lnTo>
                    <a:pt x="3799113" y="2095500"/>
                  </a:lnTo>
                  <a:lnTo>
                    <a:pt x="3793809" y="2133600"/>
                  </a:lnTo>
                  <a:lnTo>
                    <a:pt x="3787367" y="2184400"/>
                  </a:lnTo>
                  <a:lnTo>
                    <a:pt x="3779799" y="2235200"/>
                  </a:lnTo>
                  <a:lnTo>
                    <a:pt x="3771120" y="2273300"/>
                  </a:lnTo>
                  <a:lnTo>
                    <a:pt x="3761345" y="2324100"/>
                  </a:lnTo>
                  <a:lnTo>
                    <a:pt x="3750487" y="2362200"/>
                  </a:lnTo>
                  <a:lnTo>
                    <a:pt x="3738561" y="2413000"/>
                  </a:lnTo>
                  <a:lnTo>
                    <a:pt x="3725582" y="2451100"/>
                  </a:lnTo>
                  <a:lnTo>
                    <a:pt x="3711563" y="2501900"/>
                  </a:lnTo>
                  <a:lnTo>
                    <a:pt x="3696519" y="2540000"/>
                  </a:lnTo>
                  <a:lnTo>
                    <a:pt x="3680464" y="2590800"/>
                  </a:lnTo>
                  <a:lnTo>
                    <a:pt x="3663412" y="2628900"/>
                  </a:lnTo>
                  <a:lnTo>
                    <a:pt x="3645378" y="2667000"/>
                  </a:lnTo>
                  <a:lnTo>
                    <a:pt x="3626376" y="2717800"/>
                  </a:lnTo>
                  <a:lnTo>
                    <a:pt x="3606421" y="2755900"/>
                  </a:lnTo>
                  <a:lnTo>
                    <a:pt x="3585525" y="2794000"/>
                  </a:lnTo>
                  <a:lnTo>
                    <a:pt x="3563705" y="2832100"/>
                  </a:lnTo>
                  <a:lnTo>
                    <a:pt x="3540973" y="2870200"/>
                  </a:lnTo>
                  <a:lnTo>
                    <a:pt x="3517345" y="2908300"/>
                  </a:lnTo>
                  <a:lnTo>
                    <a:pt x="3492834" y="2946400"/>
                  </a:lnTo>
                  <a:lnTo>
                    <a:pt x="3467455" y="2984500"/>
                  </a:lnTo>
                  <a:lnTo>
                    <a:pt x="3441223" y="3022600"/>
                  </a:lnTo>
                  <a:lnTo>
                    <a:pt x="3414150" y="3060700"/>
                  </a:lnTo>
                  <a:lnTo>
                    <a:pt x="3386253" y="3098800"/>
                  </a:lnTo>
                  <a:lnTo>
                    <a:pt x="3357544" y="3124200"/>
                  </a:lnTo>
                  <a:lnTo>
                    <a:pt x="3328039" y="3162300"/>
                  </a:lnTo>
                  <a:lnTo>
                    <a:pt x="3297751" y="3200400"/>
                  </a:lnTo>
                  <a:lnTo>
                    <a:pt x="3266695" y="3225800"/>
                  </a:lnTo>
                  <a:lnTo>
                    <a:pt x="3234885" y="3263900"/>
                  </a:lnTo>
                  <a:lnTo>
                    <a:pt x="3202335" y="3289300"/>
                  </a:lnTo>
                  <a:lnTo>
                    <a:pt x="3169060" y="3327400"/>
                  </a:lnTo>
                  <a:lnTo>
                    <a:pt x="3135074" y="3352800"/>
                  </a:lnTo>
                  <a:lnTo>
                    <a:pt x="3100391" y="3378200"/>
                  </a:lnTo>
                  <a:lnTo>
                    <a:pt x="3065025" y="3403600"/>
                  </a:lnTo>
                  <a:lnTo>
                    <a:pt x="3028991" y="3441700"/>
                  </a:lnTo>
                  <a:lnTo>
                    <a:pt x="2992304" y="3467100"/>
                  </a:lnTo>
                  <a:lnTo>
                    <a:pt x="2954976" y="3492500"/>
                  </a:lnTo>
                  <a:lnTo>
                    <a:pt x="2917023" y="3517900"/>
                  </a:lnTo>
                  <a:lnTo>
                    <a:pt x="2878459" y="3530600"/>
                  </a:lnTo>
                  <a:lnTo>
                    <a:pt x="2839298" y="3556000"/>
                  </a:lnTo>
                  <a:lnTo>
                    <a:pt x="2759243" y="3606800"/>
                  </a:lnTo>
                  <a:lnTo>
                    <a:pt x="2718377" y="3619500"/>
                  </a:lnTo>
                  <a:lnTo>
                    <a:pt x="2676971" y="3644900"/>
                  </a:lnTo>
                  <a:lnTo>
                    <a:pt x="2592598" y="3670300"/>
                  </a:lnTo>
                  <a:lnTo>
                    <a:pt x="2549658" y="3695700"/>
                  </a:lnTo>
                  <a:lnTo>
                    <a:pt x="2282385" y="3771900"/>
                  </a:lnTo>
                  <a:close/>
                </a:path>
                <a:path w="3808729" h="3797300">
                  <a:moveTo>
                    <a:pt x="2189966" y="3784600"/>
                  </a:moveTo>
                  <a:lnTo>
                    <a:pt x="1618679" y="3784600"/>
                  </a:lnTo>
                  <a:lnTo>
                    <a:pt x="1572278" y="3771900"/>
                  </a:lnTo>
                  <a:lnTo>
                    <a:pt x="2236367" y="3771900"/>
                  </a:lnTo>
                  <a:lnTo>
                    <a:pt x="2189966" y="3784600"/>
                  </a:lnTo>
                  <a:close/>
                </a:path>
                <a:path w="3808729" h="3797300">
                  <a:moveTo>
                    <a:pt x="2096076" y="3797299"/>
                  </a:moveTo>
                  <a:lnTo>
                    <a:pt x="1712569" y="3797299"/>
                  </a:lnTo>
                  <a:lnTo>
                    <a:pt x="1665448" y="3784600"/>
                  </a:lnTo>
                  <a:lnTo>
                    <a:pt x="2143197" y="3784600"/>
                  </a:lnTo>
                  <a:lnTo>
                    <a:pt x="2096076" y="3797299"/>
                  </a:lnTo>
                  <a:close/>
                </a:path>
              </a:pathLst>
            </a:custGeom>
            <a:solidFill>
              <a:srgbClr val="0C5B99"/>
            </a:solidFill>
          </p:spPr>
          <p:txBody>
            <a:bodyPr wrap="square" lIns="0" tIns="0" rIns="0" bIns="0" rtlCol="0"/>
            <a:lstStyle/>
            <a:p>
              <a:endParaRPr/>
            </a:p>
          </p:txBody>
        </p:sp>
        <p:pic>
          <p:nvPicPr>
            <p:cNvPr id="10" name="object 10"/>
            <p:cNvPicPr/>
            <p:nvPr/>
          </p:nvPicPr>
          <p:blipFill>
            <a:blip r:embed="rId4" cstate="print"/>
            <a:stretch>
              <a:fillRect/>
            </a:stretch>
          </p:blipFill>
          <p:spPr>
            <a:xfrm>
              <a:off x="9269127" y="3775188"/>
              <a:ext cx="3237259" cy="3237247"/>
            </a:xfrm>
            <a:prstGeom prst="rect">
              <a:avLst/>
            </a:prstGeom>
          </p:spPr>
        </p:pic>
        <p:sp>
          <p:nvSpPr>
            <p:cNvPr id="11" name="object 11"/>
            <p:cNvSpPr/>
            <p:nvPr/>
          </p:nvSpPr>
          <p:spPr>
            <a:xfrm>
              <a:off x="0" y="1057972"/>
              <a:ext cx="8983980" cy="7659370"/>
            </a:xfrm>
            <a:custGeom>
              <a:avLst/>
              <a:gdLst/>
              <a:ahLst/>
              <a:cxnLst/>
              <a:rect l="l" t="t" r="r" b="b"/>
              <a:pathLst>
                <a:path w="8983980" h="7659370">
                  <a:moveTo>
                    <a:pt x="782345" y="7267575"/>
                  </a:moveTo>
                  <a:lnTo>
                    <a:pt x="779297" y="7218502"/>
                  </a:lnTo>
                  <a:lnTo>
                    <a:pt x="770407" y="7171258"/>
                  </a:lnTo>
                  <a:lnTo>
                    <a:pt x="756018" y="7126186"/>
                  </a:lnTo>
                  <a:lnTo>
                    <a:pt x="736523" y="7083679"/>
                  </a:lnTo>
                  <a:lnTo>
                    <a:pt x="712266" y="7044080"/>
                  </a:lnTo>
                  <a:lnTo>
                    <a:pt x="683628" y="7007771"/>
                  </a:lnTo>
                  <a:lnTo>
                    <a:pt x="650963" y="6975119"/>
                  </a:lnTo>
                  <a:lnTo>
                    <a:pt x="614654" y="6946481"/>
                  </a:lnTo>
                  <a:lnTo>
                    <a:pt x="575068" y="6922224"/>
                  </a:lnTo>
                  <a:lnTo>
                    <a:pt x="532549" y="6902729"/>
                  </a:lnTo>
                  <a:lnTo>
                    <a:pt x="487489" y="6888340"/>
                  </a:lnTo>
                  <a:lnTo>
                    <a:pt x="440245" y="6879437"/>
                  </a:lnTo>
                  <a:lnTo>
                    <a:pt x="391172" y="6876389"/>
                  </a:lnTo>
                  <a:lnTo>
                    <a:pt x="342099" y="6879437"/>
                  </a:lnTo>
                  <a:lnTo>
                    <a:pt x="294855" y="6888340"/>
                  </a:lnTo>
                  <a:lnTo>
                    <a:pt x="249783" y="6902729"/>
                  </a:lnTo>
                  <a:lnTo>
                    <a:pt x="207276" y="6922224"/>
                  </a:lnTo>
                  <a:lnTo>
                    <a:pt x="167678" y="6946481"/>
                  </a:lnTo>
                  <a:lnTo>
                    <a:pt x="131368" y="6975119"/>
                  </a:lnTo>
                  <a:lnTo>
                    <a:pt x="98717" y="7007771"/>
                  </a:lnTo>
                  <a:lnTo>
                    <a:pt x="70078" y="7044080"/>
                  </a:lnTo>
                  <a:lnTo>
                    <a:pt x="45821" y="7083679"/>
                  </a:lnTo>
                  <a:lnTo>
                    <a:pt x="26327" y="7126186"/>
                  </a:lnTo>
                  <a:lnTo>
                    <a:pt x="11938" y="7171258"/>
                  </a:lnTo>
                  <a:lnTo>
                    <a:pt x="3035" y="7218502"/>
                  </a:lnTo>
                  <a:lnTo>
                    <a:pt x="0" y="7267575"/>
                  </a:lnTo>
                  <a:lnTo>
                    <a:pt x="3035" y="7316635"/>
                  </a:lnTo>
                  <a:lnTo>
                    <a:pt x="11938" y="7363892"/>
                  </a:lnTo>
                  <a:lnTo>
                    <a:pt x="26327" y="7408951"/>
                  </a:lnTo>
                  <a:lnTo>
                    <a:pt x="45821" y="7451471"/>
                  </a:lnTo>
                  <a:lnTo>
                    <a:pt x="70078" y="7491057"/>
                  </a:lnTo>
                  <a:lnTo>
                    <a:pt x="98717" y="7527366"/>
                  </a:lnTo>
                  <a:lnTo>
                    <a:pt x="131368" y="7560030"/>
                  </a:lnTo>
                  <a:lnTo>
                    <a:pt x="167678" y="7588669"/>
                  </a:lnTo>
                  <a:lnTo>
                    <a:pt x="207276" y="7612913"/>
                  </a:lnTo>
                  <a:lnTo>
                    <a:pt x="249783" y="7632420"/>
                  </a:lnTo>
                  <a:lnTo>
                    <a:pt x="294855" y="7646797"/>
                  </a:lnTo>
                  <a:lnTo>
                    <a:pt x="342099" y="7655700"/>
                  </a:lnTo>
                  <a:lnTo>
                    <a:pt x="391172" y="7658748"/>
                  </a:lnTo>
                  <a:lnTo>
                    <a:pt x="440245" y="7655700"/>
                  </a:lnTo>
                  <a:lnTo>
                    <a:pt x="487489" y="7646797"/>
                  </a:lnTo>
                  <a:lnTo>
                    <a:pt x="532549" y="7632420"/>
                  </a:lnTo>
                  <a:lnTo>
                    <a:pt x="575068" y="7612913"/>
                  </a:lnTo>
                  <a:lnTo>
                    <a:pt x="614654" y="7588669"/>
                  </a:lnTo>
                  <a:lnTo>
                    <a:pt x="650963" y="7560030"/>
                  </a:lnTo>
                  <a:lnTo>
                    <a:pt x="683628" y="7527366"/>
                  </a:lnTo>
                  <a:lnTo>
                    <a:pt x="712266" y="7491057"/>
                  </a:lnTo>
                  <a:lnTo>
                    <a:pt x="736523" y="7451471"/>
                  </a:lnTo>
                  <a:lnTo>
                    <a:pt x="756018" y="7408951"/>
                  </a:lnTo>
                  <a:lnTo>
                    <a:pt x="770407" y="7363892"/>
                  </a:lnTo>
                  <a:lnTo>
                    <a:pt x="779297" y="7316635"/>
                  </a:lnTo>
                  <a:lnTo>
                    <a:pt x="782345" y="7267575"/>
                  </a:lnTo>
                  <a:close/>
                </a:path>
                <a:path w="8983980" h="7659370">
                  <a:moveTo>
                    <a:pt x="1328775" y="6913397"/>
                  </a:moveTo>
                  <a:lnTo>
                    <a:pt x="1324597" y="6866852"/>
                  </a:lnTo>
                  <a:lnTo>
                    <a:pt x="1312570" y="6823049"/>
                  </a:lnTo>
                  <a:lnTo>
                    <a:pt x="1293418" y="6782714"/>
                  </a:lnTo>
                  <a:lnTo>
                    <a:pt x="1267879" y="6746583"/>
                  </a:lnTo>
                  <a:lnTo>
                    <a:pt x="1236662" y="6715379"/>
                  </a:lnTo>
                  <a:lnTo>
                    <a:pt x="1200531" y="6689826"/>
                  </a:lnTo>
                  <a:lnTo>
                    <a:pt x="1160195" y="6670675"/>
                  </a:lnTo>
                  <a:lnTo>
                    <a:pt x="1116393" y="6658648"/>
                  </a:lnTo>
                  <a:lnTo>
                    <a:pt x="1069848" y="6654482"/>
                  </a:lnTo>
                  <a:lnTo>
                    <a:pt x="1023302" y="6658648"/>
                  </a:lnTo>
                  <a:lnTo>
                    <a:pt x="979500" y="6670675"/>
                  </a:lnTo>
                  <a:lnTo>
                    <a:pt x="939165" y="6689826"/>
                  </a:lnTo>
                  <a:lnTo>
                    <a:pt x="903033" y="6715379"/>
                  </a:lnTo>
                  <a:lnTo>
                    <a:pt x="871816" y="6746583"/>
                  </a:lnTo>
                  <a:lnTo>
                    <a:pt x="846277" y="6782714"/>
                  </a:lnTo>
                  <a:lnTo>
                    <a:pt x="827125" y="6823049"/>
                  </a:lnTo>
                  <a:lnTo>
                    <a:pt x="815098" y="6866852"/>
                  </a:lnTo>
                  <a:lnTo>
                    <a:pt x="810920" y="6913397"/>
                  </a:lnTo>
                  <a:lnTo>
                    <a:pt x="815098" y="6959943"/>
                  </a:lnTo>
                  <a:lnTo>
                    <a:pt x="827125" y="7003745"/>
                  </a:lnTo>
                  <a:lnTo>
                    <a:pt x="846277" y="7044080"/>
                  </a:lnTo>
                  <a:lnTo>
                    <a:pt x="871816" y="7080224"/>
                  </a:lnTo>
                  <a:lnTo>
                    <a:pt x="903033" y="7111428"/>
                  </a:lnTo>
                  <a:lnTo>
                    <a:pt x="939165" y="7136968"/>
                  </a:lnTo>
                  <a:lnTo>
                    <a:pt x="979500" y="7156120"/>
                  </a:lnTo>
                  <a:lnTo>
                    <a:pt x="1023302" y="7168147"/>
                  </a:lnTo>
                  <a:lnTo>
                    <a:pt x="1069848" y="7172325"/>
                  </a:lnTo>
                  <a:lnTo>
                    <a:pt x="1116393" y="7168147"/>
                  </a:lnTo>
                  <a:lnTo>
                    <a:pt x="1160195" y="7156120"/>
                  </a:lnTo>
                  <a:lnTo>
                    <a:pt x="1200531" y="7136968"/>
                  </a:lnTo>
                  <a:lnTo>
                    <a:pt x="1236662" y="7111428"/>
                  </a:lnTo>
                  <a:lnTo>
                    <a:pt x="1267879" y="7080224"/>
                  </a:lnTo>
                  <a:lnTo>
                    <a:pt x="1293418" y="7044080"/>
                  </a:lnTo>
                  <a:lnTo>
                    <a:pt x="1312570" y="7003745"/>
                  </a:lnTo>
                  <a:lnTo>
                    <a:pt x="1324597" y="6959943"/>
                  </a:lnTo>
                  <a:lnTo>
                    <a:pt x="1328775" y="6913397"/>
                  </a:lnTo>
                  <a:close/>
                </a:path>
                <a:path w="8983980" h="7659370">
                  <a:moveTo>
                    <a:pt x="7671130" y="1312303"/>
                  </a:moveTo>
                  <a:lnTo>
                    <a:pt x="7667879" y="1263980"/>
                  </a:lnTo>
                  <a:lnTo>
                    <a:pt x="7658417" y="1217625"/>
                  </a:lnTo>
                  <a:lnTo>
                    <a:pt x="7643152" y="1173683"/>
                  </a:lnTo>
                  <a:lnTo>
                    <a:pt x="7622514" y="1132560"/>
                  </a:lnTo>
                  <a:lnTo>
                    <a:pt x="7596937" y="1094689"/>
                  </a:lnTo>
                  <a:lnTo>
                    <a:pt x="7566838" y="1060488"/>
                  </a:lnTo>
                  <a:lnTo>
                    <a:pt x="7532637" y="1030389"/>
                  </a:lnTo>
                  <a:lnTo>
                    <a:pt x="7494765" y="1004811"/>
                  </a:lnTo>
                  <a:lnTo>
                    <a:pt x="7453643" y="984173"/>
                  </a:lnTo>
                  <a:lnTo>
                    <a:pt x="7409688" y="968908"/>
                  </a:lnTo>
                  <a:lnTo>
                    <a:pt x="7363346" y="959434"/>
                  </a:lnTo>
                  <a:lnTo>
                    <a:pt x="7315022" y="956195"/>
                  </a:lnTo>
                  <a:lnTo>
                    <a:pt x="7266699" y="959434"/>
                  </a:lnTo>
                  <a:lnTo>
                    <a:pt x="7220356" y="968908"/>
                  </a:lnTo>
                  <a:lnTo>
                    <a:pt x="7176414" y="984173"/>
                  </a:lnTo>
                  <a:lnTo>
                    <a:pt x="7135292" y="1004811"/>
                  </a:lnTo>
                  <a:lnTo>
                    <a:pt x="7097420" y="1030389"/>
                  </a:lnTo>
                  <a:lnTo>
                    <a:pt x="7063219" y="1060488"/>
                  </a:lnTo>
                  <a:lnTo>
                    <a:pt x="7033120" y="1094689"/>
                  </a:lnTo>
                  <a:lnTo>
                    <a:pt x="7007542" y="1132560"/>
                  </a:lnTo>
                  <a:lnTo>
                    <a:pt x="6986905" y="1173683"/>
                  </a:lnTo>
                  <a:lnTo>
                    <a:pt x="6971639" y="1217625"/>
                  </a:lnTo>
                  <a:lnTo>
                    <a:pt x="6962165" y="1263980"/>
                  </a:lnTo>
                  <a:lnTo>
                    <a:pt x="6958914" y="1312291"/>
                  </a:lnTo>
                  <a:lnTo>
                    <a:pt x="6962165" y="1360614"/>
                  </a:lnTo>
                  <a:lnTo>
                    <a:pt x="6971639" y="1406969"/>
                  </a:lnTo>
                  <a:lnTo>
                    <a:pt x="6986905" y="1450911"/>
                  </a:lnTo>
                  <a:lnTo>
                    <a:pt x="7007542" y="1492034"/>
                  </a:lnTo>
                  <a:lnTo>
                    <a:pt x="7033120" y="1529905"/>
                  </a:lnTo>
                  <a:lnTo>
                    <a:pt x="7063219" y="1564106"/>
                  </a:lnTo>
                  <a:lnTo>
                    <a:pt x="7097420" y="1594205"/>
                  </a:lnTo>
                  <a:lnTo>
                    <a:pt x="7135292" y="1619783"/>
                  </a:lnTo>
                  <a:lnTo>
                    <a:pt x="7176414" y="1640420"/>
                  </a:lnTo>
                  <a:lnTo>
                    <a:pt x="7220356" y="1655686"/>
                  </a:lnTo>
                  <a:lnTo>
                    <a:pt x="7266699" y="1665160"/>
                  </a:lnTo>
                  <a:lnTo>
                    <a:pt x="7315035" y="1668411"/>
                  </a:lnTo>
                  <a:lnTo>
                    <a:pt x="7363346" y="1665160"/>
                  </a:lnTo>
                  <a:lnTo>
                    <a:pt x="7409688" y="1655686"/>
                  </a:lnTo>
                  <a:lnTo>
                    <a:pt x="7453643" y="1640420"/>
                  </a:lnTo>
                  <a:lnTo>
                    <a:pt x="7494765" y="1619783"/>
                  </a:lnTo>
                  <a:lnTo>
                    <a:pt x="7532637" y="1594205"/>
                  </a:lnTo>
                  <a:lnTo>
                    <a:pt x="7566838" y="1564106"/>
                  </a:lnTo>
                  <a:lnTo>
                    <a:pt x="7596937" y="1529905"/>
                  </a:lnTo>
                  <a:lnTo>
                    <a:pt x="7622514" y="1492034"/>
                  </a:lnTo>
                  <a:lnTo>
                    <a:pt x="7643152" y="1450911"/>
                  </a:lnTo>
                  <a:lnTo>
                    <a:pt x="7658417" y="1406969"/>
                  </a:lnTo>
                  <a:lnTo>
                    <a:pt x="7667879" y="1360614"/>
                  </a:lnTo>
                  <a:lnTo>
                    <a:pt x="7671130" y="1312303"/>
                  </a:lnTo>
                  <a:close/>
                </a:path>
                <a:path w="8983980" h="7659370">
                  <a:moveTo>
                    <a:pt x="8983421" y="656158"/>
                  </a:moveTo>
                  <a:lnTo>
                    <a:pt x="8981630" y="607187"/>
                  </a:lnTo>
                  <a:lnTo>
                    <a:pt x="8976309" y="559193"/>
                  </a:lnTo>
                  <a:lnTo>
                    <a:pt x="8967610" y="512305"/>
                  </a:lnTo>
                  <a:lnTo>
                    <a:pt x="8955646" y="466648"/>
                  </a:lnTo>
                  <a:lnTo>
                    <a:pt x="8940546" y="422351"/>
                  </a:lnTo>
                  <a:lnTo>
                    <a:pt x="8922448" y="379539"/>
                  </a:lnTo>
                  <a:lnTo>
                    <a:pt x="8901455" y="338340"/>
                  </a:lnTo>
                  <a:lnTo>
                    <a:pt x="8877719" y="298869"/>
                  </a:lnTo>
                  <a:lnTo>
                    <a:pt x="8851354" y="261277"/>
                  </a:lnTo>
                  <a:lnTo>
                    <a:pt x="8822487" y="225666"/>
                  </a:lnTo>
                  <a:lnTo>
                    <a:pt x="8791245" y="192189"/>
                  </a:lnTo>
                  <a:lnTo>
                    <a:pt x="8757755" y="160947"/>
                  </a:lnTo>
                  <a:lnTo>
                    <a:pt x="8722157" y="132080"/>
                  </a:lnTo>
                  <a:lnTo>
                    <a:pt x="8684565" y="105714"/>
                  </a:lnTo>
                  <a:lnTo>
                    <a:pt x="8645093" y="81978"/>
                  </a:lnTo>
                  <a:lnTo>
                    <a:pt x="8603894" y="60985"/>
                  </a:lnTo>
                  <a:lnTo>
                    <a:pt x="8561083" y="42887"/>
                  </a:lnTo>
                  <a:lnTo>
                    <a:pt x="8516785" y="27787"/>
                  </a:lnTo>
                  <a:lnTo>
                    <a:pt x="8471129" y="15824"/>
                  </a:lnTo>
                  <a:lnTo>
                    <a:pt x="8424240" y="7124"/>
                  </a:lnTo>
                  <a:lnTo>
                    <a:pt x="8376247" y="1803"/>
                  </a:lnTo>
                  <a:lnTo>
                    <a:pt x="8327276" y="0"/>
                  </a:lnTo>
                  <a:lnTo>
                    <a:pt x="8278317" y="1803"/>
                  </a:lnTo>
                  <a:lnTo>
                    <a:pt x="8230324" y="7124"/>
                  </a:lnTo>
                  <a:lnTo>
                    <a:pt x="8183435" y="15824"/>
                  </a:lnTo>
                  <a:lnTo>
                    <a:pt x="8137779" y="27787"/>
                  </a:lnTo>
                  <a:lnTo>
                    <a:pt x="8093481" y="42887"/>
                  </a:lnTo>
                  <a:lnTo>
                    <a:pt x="8050670" y="60985"/>
                  </a:lnTo>
                  <a:lnTo>
                    <a:pt x="8009458" y="81978"/>
                  </a:lnTo>
                  <a:lnTo>
                    <a:pt x="7969999" y="105714"/>
                  </a:lnTo>
                  <a:lnTo>
                    <a:pt x="7932407" y="132080"/>
                  </a:lnTo>
                  <a:lnTo>
                    <a:pt x="7896796" y="160947"/>
                  </a:lnTo>
                  <a:lnTo>
                    <a:pt x="7863319" y="192189"/>
                  </a:lnTo>
                  <a:lnTo>
                    <a:pt x="7832077" y="225666"/>
                  </a:lnTo>
                  <a:lnTo>
                    <a:pt x="7803210" y="261277"/>
                  </a:lnTo>
                  <a:lnTo>
                    <a:pt x="7776845" y="298869"/>
                  </a:lnTo>
                  <a:lnTo>
                    <a:pt x="7753109" y="338340"/>
                  </a:lnTo>
                  <a:lnTo>
                    <a:pt x="7732115" y="379539"/>
                  </a:lnTo>
                  <a:lnTo>
                    <a:pt x="7714018" y="422351"/>
                  </a:lnTo>
                  <a:lnTo>
                    <a:pt x="7698918" y="466648"/>
                  </a:lnTo>
                  <a:lnTo>
                    <a:pt x="7686954" y="512305"/>
                  </a:lnTo>
                  <a:lnTo>
                    <a:pt x="7678255" y="559193"/>
                  </a:lnTo>
                  <a:lnTo>
                    <a:pt x="7672933" y="607187"/>
                  </a:lnTo>
                  <a:lnTo>
                    <a:pt x="7671130" y="656158"/>
                  </a:lnTo>
                  <a:lnTo>
                    <a:pt x="7672933" y="705116"/>
                  </a:lnTo>
                  <a:lnTo>
                    <a:pt x="7678255" y="753110"/>
                  </a:lnTo>
                  <a:lnTo>
                    <a:pt x="7686954" y="799998"/>
                  </a:lnTo>
                  <a:lnTo>
                    <a:pt x="7698918" y="845654"/>
                  </a:lnTo>
                  <a:lnTo>
                    <a:pt x="7714018" y="889952"/>
                  </a:lnTo>
                  <a:lnTo>
                    <a:pt x="7732115" y="932764"/>
                  </a:lnTo>
                  <a:lnTo>
                    <a:pt x="7753109" y="973963"/>
                  </a:lnTo>
                  <a:lnTo>
                    <a:pt x="7776845" y="1013434"/>
                  </a:lnTo>
                  <a:lnTo>
                    <a:pt x="7803210" y="1051026"/>
                  </a:lnTo>
                  <a:lnTo>
                    <a:pt x="7832077" y="1086637"/>
                  </a:lnTo>
                  <a:lnTo>
                    <a:pt x="7863319" y="1120114"/>
                  </a:lnTo>
                  <a:lnTo>
                    <a:pt x="7896796" y="1151356"/>
                  </a:lnTo>
                  <a:lnTo>
                    <a:pt x="7932407" y="1180223"/>
                  </a:lnTo>
                  <a:lnTo>
                    <a:pt x="7969999" y="1206588"/>
                  </a:lnTo>
                  <a:lnTo>
                    <a:pt x="8009458" y="1230325"/>
                  </a:lnTo>
                  <a:lnTo>
                    <a:pt x="8050670" y="1251318"/>
                  </a:lnTo>
                  <a:lnTo>
                    <a:pt x="8093481" y="1269415"/>
                  </a:lnTo>
                  <a:lnTo>
                    <a:pt x="8137779" y="1284516"/>
                  </a:lnTo>
                  <a:lnTo>
                    <a:pt x="8183435" y="1296479"/>
                  </a:lnTo>
                  <a:lnTo>
                    <a:pt x="8230324" y="1305179"/>
                  </a:lnTo>
                  <a:lnTo>
                    <a:pt x="8278317" y="1310500"/>
                  </a:lnTo>
                  <a:lnTo>
                    <a:pt x="8327288" y="1312291"/>
                  </a:lnTo>
                  <a:lnTo>
                    <a:pt x="8376247" y="1310500"/>
                  </a:lnTo>
                  <a:lnTo>
                    <a:pt x="8424240" y="1305179"/>
                  </a:lnTo>
                  <a:lnTo>
                    <a:pt x="8471129" y="1296479"/>
                  </a:lnTo>
                  <a:lnTo>
                    <a:pt x="8516785" y="1284516"/>
                  </a:lnTo>
                  <a:lnTo>
                    <a:pt x="8561083" y="1269415"/>
                  </a:lnTo>
                  <a:lnTo>
                    <a:pt x="8603894" y="1251318"/>
                  </a:lnTo>
                  <a:lnTo>
                    <a:pt x="8645093" y="1230325"/>
                  </a:lnTo>
                  <a:lnTo>
                    <a:pt x="8684565" y="1206588"/>
                  </a:lnTo>
                  <a:lnTo>
                    <a:pt x="8722157" y="1180223"/>
                  </a:lnTo>
                  <a:lnTo>
                    <a:pt x="8757755" y="1151356"/>
                  </a:lnTo>
                  <a:lnTo>
                    <a:pt x="8791245" y="1120114"/>
                  </a:lnTo>
                  <a:lnTo>
                    <a:pt x="8822487" y="1086637"/>
                  </a:lnTo>
                  <a:lnTo>
                    <a:pt x="8851354" y="1051026"/>
                  </a:lnTo>
                  <a:lnTo>
                    <a:pt x="8877719" y="1013434"/>
                  </a:lnTo>
                  <a:lnTo>
                    <a:pt x="8901455" y="973963"/>
                  </a:lnTo>
                  <a:lnTo>
                    <a:pt x="8922448" y="932764"/>
                  </a:lnTo>
                  <a:lnTo>
                    <a:pt x="8940546" y="889952"/>
                  </a:lnTo>
                  <a:lnTo>
                    <a:pt x="8955646" y="845654"/>
                  </a:lnTo>
                  <a:lnTo>
                    <a:pt x="8967610" y="799998"/>
                  </a:lnTo>
                  <a:lnTo>
                    <a:pt x="8976309" y="753110"/>
                  </a:lnTo>
                  <a:lnTo>
                    <a:pt x="8981630" y="705116"/>
                  </a:lnTo>
                  <a:lnTo>
                    <a:pt x="8983421" y="656158"/>
                  </a:lnTo>
                  <a:close/>
                </a:path>
              </a:pathLst>
            </a:custGeom>
            <a:solidFill>
              <a:srgbClr val="0C5B99"/>
            </a:solidFill>
          </p:spPr>
          <p:txBody>
            <a:bodyPr wrap="square" lIns="0" tIns="0" rIns="0" bIns="0" rtlCol="0"/>
            <a:lstStyle/>
            <a:p>
              <a:endParaRPr/>
            </a:p>
          </p:txBody>
        </p:sp>
      </p:grpSp>
      <p:sp>
        <p:nvSpPr>
          <p:cNvPr id="12" name="object 12"/>
          <p:cNvSpPr txBox="1">
            <a:spLocks noGrp="1"/>
          </p:cNvSpPr>
          <p:nvPr>
            <p:ph type="title"/>
          </p:nvPr>
        </p:nvSpPr>
        <p:spPr>
          <a:xfrm>
            <a:off x="1026584" y="3758464"/>
            <a:ext cx="5069415" cy="788677"/>
          </a:xfrm>
          <a:prstGeom prst="rect">
            <a:avLst/>
          </a:prstGeom>
        </p:spPr>
        <p:txBody>
          <a:bodyPr vert="horz" wrap="square" lIns="0" tIns="11430" rIns="0" bIns="0" rtlCol="0">
            <a:spAutoFit/>
          </a:bodyPr>
          <a:lstStyle/>
          <a:p>
            <a:pPr marL="12700">
              <a:lnSpc>
                <a:spcPct val="100000"/>
              </a:lnSpc>
              <a:spcBef>
                <a:spcPts val="90"/>
              </a:spcBef>
            </a:pPr>
            <a:r>
              <a:rPr sz="5050" spc="-580" dirty="0">
                <a:solidFill>
                  <a:srgbClr val="082054"/>
                </a:solidFill>
                <a:latin typeface="Arial" panose="020B0604020202020204" pitchFamily="34" charset="0"/>
                <a:cs typeface="Arial" panose="020B0604020202020204" pitchFamily="34" charset="0"/>
              </a:rPr>
              <a:t>CYBERSECURITY</a:t>
            </a:r>
            <a:endParaRPr sz="5050" dirty="0">
              <a:latin typeface="Arial" panose="020B0604020202020204" pitchFamily="34" charset="0"/>
              <a:cs typeface="Arial" panose="020B0604020202020204" pitchFamily="34" charset="0"/>
            </a:endParaRPr>
          </a:p>
        </p:txBody>
      </p:sp>
      <p:sp>
        <p:nvSpPr>
          <p:cNvPr id="13" name="object 13"/>
          <p:cNvSpPr txBox="1"/>
          <p:nvPr/>
        </p:nvSpPr>
        <p:spPr>
          <a:xfrm>
            <a:off x="1016000" y="4718261"/>
            <a:ext cx="5941060" cy="2028189"/>
          </a:xfrm>
          <a:prstGeom prst="rect">
            <a:avLst/>
          </a:prstGeom>
        </p:spPr>
        <p:txBody>
          <a:bodyPr vert="horz" wrap="square" lIns="0" tIns="13335" rIns="0" bIns="0" rtlCol="0">
            <a:spAutoFit/>
          </a:bodyPr>
          <a:lstStyle/>
          <a:p>
            <a:pPr marL="12700">
              <a:lnSpc>
                <a:spcPct val="100000"/>
              </a:lnSpc>
              <a:spcBef>
                <a:spcPts val="105"/>
              </a:spcBef>
            </a:pPr>
            <a:r>
              <a:rPr sz="2750" b="1" spc="35" dirty="0">
                <a:latin typeface="Trebuchet MS"/>
                <a:cs typeface="Trebuchet MS"/>
              </a:rPr>
              <a:t>I</a:t>
            </a:r>
            <a:r>
              <a:rPr sz="2750" b="1" spc="-280" dirty="0">
                <a:latin typeface="Trebuchet MS"/>
                <a:cs typeface="Trebuchet MS"/>
              </a:rPr>
              <a:t>m</a:t>
            </a:r>
            <a:r>
              <a:rPr sz="2750" b="1" spc="-200" dirty="0">
                <a:latin typeface="Trebuchet MS"/>
                <a:cs typeface="Trebuchet MS"/>
              </a:rPr>
              <a:t>p</a:t>
            </a:r>
            <a:r>
              <a:rPr sz="2750" b="1" spc="-85" dirty="0">
                <a:latin typeface="Trebuchet MS"/>
                <a:cs typeface="Trebuchet MS"/>
              </a:rPr>
              <a:t>a</a:t>
            </a:r>
            <a:r>
              <a:rPr sz="2750" b="1" spc="-80" dirty="0">
                <a:latin typeface="Trebuchet MS"/>
                <a:cs typeface="Trebuchet MS"/>
              </a:rPr>
              <a:t>c</a:t>
            </a:r>
            <a:r>
              <a:rPr sz="2750" b="1" spc="-225" dirty="0">
                <a:latin typeface="Trebuchet MS"/>
                <a:cs typeface="Trebuchet MS"/>
              </a:rPr>
              <a:t>t</a:t>
            </a:r>
            <a:r>
              <a:rPr sz="2750" b="1" spc="-215" dirty="0">
                <a:latin typeface="Trebuchet MS"/>
                <a:cs typeface="Trebuchet MS"/>
              </a:rPr>
              <a:t> </a:t>
            </a:r>
            <a:r>
              <a:rPr sz="2750" b="1" spc="-530" dirty="0">
                <a:latin typeface="Trebuchet MS"/>
                <a:cs typeface="Trebuchet MS"/>
              </a:rPr>
              <a:t>O</a:t>
            </a:r>
            <a:r>
              <a:rPr sz="2750" b="1" spc="-160" dirty="0">
                <a:latin typeface="Trebuchet MS"/>
                <a:cs typeface="Trebuchet MS"/>
              </a:rPr>
              <a:t>f</a:t>
            </a:r>
            <a:r>
              <a:rPr sz="2750" b="1" spc="-215" dirty="0">
                <a:latin typeface="Trebuchet MS"/>
                <a:cs typeface="Trebuchet MS"/>
              </a:rPr>
              <a:t> </a:t>
            </a:r>
            <a:r>
              <a:rPr sz="2750" b="1" spc="-330" dirty="0">
                <a:latin typeface="Trebuchet MS"/>
                <a:cs typeface="Trebuchet MS"/>
              </a:rPr>
              <a:t>C</a:t>
            </a:r>
            <a:r>
              <a:rPr sz="2750" b="1" spc="-265" dirty="0">
                <a:latin typeface="Trebuchet MS"/>
                <a:cs typeface="Trebuchet MS"/>
              </a:rPr>
              <a:t>y</a:t>
            </a:r>
            <a:r>
              <a:rPr sz="2750" b="1" spc="-200" dirty="0">
                <a:latin typeface="Trebuchet MS"/>
                <a:cs typeface="Trebuchet MS"/>
              </a:rPr>
              <a:t>b</a:t>
            </a:r>
            <a:r>
              <a:rPr sz="2750" b="1" spc="-235" dirty="0">
                <a:latin typeface="Trebuchet MS"/>
                <a:cs typeface="Trebuchet MS"/>
              </a:rPr>
              <a:t>e</a:t>
            </a:r>
            <a:r>
              <a:rPr sz="2750" b="1" spc="-190" dirty="0">
                <a:latin typeface="Trebuchet MS"/>
                <a:cs typeface="Trebuchet MS"/>
              </a:rPr>
              <a:t>r</a:t>
            </a:r>
            <a:r>
              <a:rPr sz="2750" b="1" spc="40" dirty="0">
                <a:latin typeface="Trebuchet MS"/>
                <a:cs typeface="Trebuchet MS"/>
              </a:rPr>
              <a:t>s</a:t>
            </a:r>
            <a:r>
              <a:rPr sz="2750" b="1" spc="-235" dirty="0">
                <a:latin typeface="Trebuchet MS"/>
                <a:cs typeface="Trebuchet MS"/>
              </a:rPr>
              <a:t>e</a:t>
            </a:r>
            <a:r>
              <a:rPr sz="2750" b="1" spc="-80" dirty="0">
                <a:latin typeface="Trebuchet MS"/>
                <a:cs typeface="Trebuchet MS"/>
              </a:rPr>
              <a:t>c</a:t>
            </a:r>
            <a:r>
              <a:rPr sz="2750" b="1" spc="-200" dirty="0">
                <a:latin typeface="Trebuchet MS"/>
                <a:cs typeface="Trebuchet MS"/>
              </a:rPr>
              <a:t>u</a:t>
            </a:r>
            <a:r>
              <a:rPr sz="2750" b="1" spc="-190" dirty="0">
                <a:latin typeface="Trebuchet MS"/>
                <a:cs typeface="Trebuchet MS"/>
              </a:rPr>
              <a:t>r</a:t>
            </a:r>
            <a:r>
              <a:rPr sz="2750" b="1" spc="-45" dirty="0">
                <a:latin typeface="Trebuchet MS"/>
                <a:cs typeface="Trebuchet MS"/>
              </a:rPr>
              <a:t>i</a:t>
            </a:r>
            <a:r>
              <a:rPr sz="2750" b="1" spc="-165" dirty="0">
                <a:latin typeface="Trebuchet MS"/>
                <a:cs typeface="Trebuchet MS"/>
              </a:rPr>
              <a:t>t</a:t>
            </a:r>
            <a:r>
              <a:rPr sz="2750" b="1" spc="-325" dirty="0">
                <a:latin typeface="Trebuchet MS"/>
                <a:cs typeface="Trebuchet MS"/>
              </a:rPr>
              <a:t>y</a:t>
            </a:r>
            <a:r>
              <a:rPr sz="2750" b="1" spc="-215" dirty="0">
                <a:latin typeface="Trebuchet MS"/>
                <a:cs typeface="Trebuchet MS"/>
              </a:rPr>
              <a:t> </a:t>
            </a:r>
            <a:r>
              <a:rPr sz="2750" b="1" spc="-530" dirty="0">
                <a:latin typeface="Trebuchet MS"/>
                <a:cs typeface="Trebuchet MS"/>
              </a:rPr>
              <a:t>O</a:t>
            </a:r>
            <a:r>
              <a:rPr sz="2750" b="1" spc="-250" dirty="0">
                <a:latin typeface="Trebuchet MS"/>
                <a:cs typeface="Trebuchet MS"/>
              </a:rPr>
              <a:t>n</a:t>
            </a:r>
            <a:r>
              <a:rPr sz="2750" b="1" spc="-215" dirty="0">
                <a:latin typeface="Trebuchet MS"/>
                <a:cs typeface="Trebuchet MS"/>
              </a:rPr>
              <a:t> </a:t>
            </a:r>
            <a:r>
              <a:rPr sz="2750" b="1" spc="-680" dirty="0">
                <a:latin typeface="Trebuchet MS"/>
                <a:cs typeface="Trebuchet MS"/>
              </a:rPr>
              <a:t>T</a:t>
            </a:r>
            <a:r>
              <a:rPr sz="2750" b="1" spc="-204" dirty="0">
                <a:latin typeface="Trebuchet MS"/>
                <a:cs typeface="Trebuchet MS"/>
              </a:rPr>
              <a:t>h</a:t>
            </a:r>
            <a:r>
              <a:rPr sz="2750" b="1" spc="-295" dirty="0">
                <a:latin typeface="Trebuchet MS"/>
                <a:cs typeface="Trebuchet MS"/>
              </a:rPr>
              <a:t>e</a:t>
            </a:r>
            <a:r>
              <a:rPr sz="2750" b="1" spc="-215" dirty="0">
                <a:latin typeface="Trebuchet MS"/>
                <a:cs typeface="Trebuchet MS"/>
              </a:rPr>
              <a:t> </a:t>
            </a:r>
            <a:r>
              <a:rPr sz="2750" b="1" spc="-240" dirty="0">
                <a:latin typeface="Trebuchet MS"/>
                <a:cs typeface="Trebuchet MS"/>
              </a:rPr>
              <a:t>B</a:t>
            </a:r>
            <a:r>
              <a:rPr sz="2750" b="1" spc="-200" dirty="0">
                <a:latin typeface="Trebuchet MS"/>
                <a:cs typeface="Trebuchet MS"/>
              </a:rPr>
              <a:t>u</a:t>
            </a:r>
            <a:r>
              <a:rPr sz="2750" b="1" spc="40" dirty="0">
                <a:latin typeface="Trebuchet MS"/>
                <a:cs typeface="Trebuchet MS"/>
              </a:rPr>
              <a:t>s</a:t>
            </a:r>
            <a:r>
              <a:rPr sz="2750" b="1" spc="-45" dirty="0">
                <a:latin typeface="Trebuchet MS"/>
                <a:cs typeface="Trebuchet MS"/>
              </a:rPr>
              <a:t>i</a:t>
            </a:r>
            <a:r>
              <a:rPr sz="2750" b="1" spc="-190" dirty="0">
                <a:latin typeface="Trebuchet MS"/>
                <a:cs typeface="Trebuchet MS"/>
              </a:rPr>
              <a:t>n</a:t>
            </a:r>
            <a:r>
              <a:rPr sz="2750" b="1" spc="-235" dirty="0">
                <a:latin typeface="Trebuchet MS"/>
                <a:cs typeface="Trebuchet MS"/>
              </a:rPr>
              <a:t>e</a:t>
            </a:r>
            <a:r>
              <a:rPr sz="2750" b="1" spc="40" dirty="0">
                <a:latin typeface="Trebuchet MS"/>
                <a:cs typeface="Trebuchet MS"/>
              </a:rPr>
              <a:t>s</a:t>
            </a:r>
            <a:r>
              <a:rPr sz="2750" b="1" spc="-20" dirty="0">
                <a:latin typeface="Trebuchet MS"/>
                <a:cs typeface="Trebuchet MS"/>
              </a:rPr>
              <a:t>s</a:t>
            </a:r>
            <a:endParaRPr sz="2750">
              <a:latin typeface="Trebuchet MS"/>
              <a:cs typeface="Trebuchet MS"/>
            </a:endParaRPr>
          </a:p>
          <a:p>
            <a:pPr>
              <a:lnSpc>
                <a:spcPct val="100000"/>
              </a:lnSpc>
              <a:spcBef>
                <a:spcPts val="45"/>
              </a:spcBef>
            </a:pPr>
            <a:endParaRPr sz="4750">
              <a:latin typeface="Trebuchet MS"/>
              <a:cs typeface="Trebuchet MS"/>
            </a:endParaRPr>
          </a:p>
          <a:p>
            <a:pPr marL="53340" marR="5080">
              <a:lnSpc>
                <a:spcPct val="114999"/>
              </a:lnSpc>
              <a:spcBef>
                <a:spcPts val="5"/>
              </a:spcBef>
            </a:pPr>
            <a:r>
              <a:rPr sz="2500" b="1" spc="195" dirty="0">
                <a:latin typeface="Arial"/>
                <a:cs typeface="Arial"/>
              </a:rPr>
              <a:t>Mary</a:t>
            </a:r>
            <a:r>
              <a:rPr sz="2500" b="1" spc="-175" dirty="0">
                <a:latin typeface="Arial"/>
                <a:cs typeface="Arial"/>
              </a:rPr>
              <a:t> </a:t>
            </a:r>
            <a:r>
              <a:rPr sz="2500" b="1" spc="135" dirty="0">
                <a:latin typeface="Arial"/>
                <a:cs typeface="Arial"/>
              </a:rPr>
              <a:t>Abia</a:t>
            </a:r>
            <a:r>
              <a:rPr sz="2500" b="1" spc="-175" dirty="0">
                <a:latin typeface="Arial"/>
                <a:cs typeface="Arial"/>
              </a:rPr>
              <a:t> </a:t>
            </a:r>
            <a:r>
              <a:rPr sz="2500" b="1" spc="60" dirty="0">
                <a:latin typeface="Arial"/>
                <a:cs typeface="Arial"/>
              </a:rPr>
              <a:t>Ediete</a:t>
            </a:r>
            <a:r>
              <a:rPr sz="2500" b="1" spc="-175" dirty="0">
                <a:latin typeface="Arial"/>
                <a:cs typeface="Arial"/>
              </a:rPr>
              <a:t> </a:t>
            </a:r>
            <a:r>
              <a:rPr sz="2500" b="1" spc="25" dirty="0">
                <a:latin typeface="Arial"/>
                <a:cs typeface="Arial"/>
              </a:rPr>
              <a:t>|</a:t>
            </a:r>
            <a:r>
              <a:rPr sz="2500" b="1" spc="-170" dirty="0">
                <a:latin typeface="Arial"/>
                <a:cs typeface="Arial"/>
              </a:rPr>
              <a:t> </a:t>
            </a:r>
            <a:r>
              <a:rPr sz="2500" b="1" spc="125" dirty="0">
                <a:latin typeface="Arial"/>
                <a:cs typeface="Arial"/>
              </a:rPr>
              <a:t>3rd</a:t>
            </a:r>
            <a:r>
              <a:rPr sz="2500" b="1" spc="-175" dirty="0">
                <a:latin typeface="Arial"/>
                <a:cs typeface="Arial"/>
              </a:rPr>
              <a:t> </a:t>
            </a:r>
            <a:r>
              <a:rPr sz="2500" b="1" spc="155" dirty="0">
                <a:latin typeface="Arial"/>
                <a:cs typeface="Arial"/>
              </a:rPr>
              <a:t>January,</a:t>
            </a:r>
            <a:r>
              <a:rPr sz="2500" b="1" spc="-175" dirty="0">
                <a:latin typeface="Arial"/>
                <a:cs typeface="Arial"/>
              </a:rPr>
              <a:t> </a:t>
            </a:r>
            <a:r>
              <a:rPr sz="2500" b="1" spc="105" dirty="0">
                <a:latin typeface="Arial"/>
                <a:cs typeface="Arial"/>
              </a:rPr>
              <a:t>2023 </a:t>
            </a:r>
            <a:r>
              <a:rPr sz="2500" b="1" spc="-680" dirty="0">
                <a:latin typeface="Arial"/>
                <a:cs typeface="Arial"/>
              </a:rPr>
              <a:t> </a:t>
            </a:r>
            <a:r>
              <a:rPr sz="2500" b="1" spc="114" dirty="0">
                <a:latin typeface="Arial"/>
                <a:cs typeface="Arial"/>
              </a:rPr>
              <a:t>MHY6750</a:t>
            </a:r>
            <a:endParaRPr sz="2500">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961757"/>
            <a:ext cx="5069205" cy="1063625"/>
          </a:xfrm>
          <a:custGeom>
            <a:avLst/>
            <a:gdLst/>
            <a:ahLst/>
            <a:cxnLst/>
            <a:rect l="l" t="t" r="r" b="b"/>
            <a:pathLst>
              <a:path w="5069205" h="1063625">
                <a:moveTo>
                  <a:pt x="4552118" y="1063482"/>
                </a:moveTo>
                <a:lnTo>
                  <a:pt x="17387" y="1063482"/>
                </a:lnTo>
                <a:lnTo>
                  <a:pt x="0" y="1062701"/>
                </a:lnTo>
                <a:lnTo>
                  <a:pt x="0" y="780"/>
                </a:lnTo>
                <a:lnTo>
                  <a:pt x="17391" y="0"/>
                </a:lnTo>
                <a:lnTo>
                  <a:pt x="4552114" y="0"/>
                </a:lnTo>
                <a:lnTo>
                  <a:pt x="4600514" y="2173"/>
                </a:lnTo>
                <a:lnTo>
                  <a:pt x="4647695" y="8567"/>
                </a:lnTo>
                <a:lnTo>
                  <a:pt x="4693472" y="18994"/>
                </a:lnTo>
                <a:lnTo>
                  <a:pt x="4737656" y="33267"/>
                </a:lnTo>
                <a:lnTo>
                  <a:pt x="4780059" y="51197"/>
                </a:lnTo>
                <a:lnTo>
                  <a:pt x="4820494" y="72598"/>
                </a:lnTo>
                <a:lnTo>
                  <a:pt x="4858773" y="97281"/>
                </a:lnTo>
                <a:lnTo>
                  <a:pt x="4894708" y="125058"/>
                </a:lnTo>
                <a:lnTo>
                  <a:pt x="4928112" y="155743"/>
                </a:lnTo>
                <a:lnTo>
                  <a:pt x="4958797" y="189147"/>
                </a:lnTo>
                <a:lnTo>
                  <a:pt x="4986574" y="225082"/>
                </a:lnTo>
                <a:lnTo>
                  <a:pt x="5011257" y="263361"/>
                </a:lnTo>
                <a:lnTo>
                  <a:pt x="5032658" y="303796"/>
                </a:lnTo>
                <a:lnTo>
                  <a:pt x="5050588" y="346199"/>
                </a:lnTo>
                <a:lnTo>
                  <a:pt x="5064861" y="390383"/>
                </a:lnTo>
                <a:lnTo>
                  <a:pt x="5068932" y="408253"/>
                </a:lnTo>
                <a:lnTo>
                  <a:pt x="5068932" y="655228"/>
                </a:lnTo>
                <a:lnTo>
                  <a:pt x="5050588" y="717282"/>
                </a:lnTo>
                <a:lnTo>
                  <a:pt x="5032658" y="759686"/>
                </a:lnTo>
                <a:lnTo>
                  <a:pt x="5011257" y="800121"/>
                </a:lnTo>
                <a:lnTo>
                  <a:pt x="4986574" y="838400"/>
                </a:lnTo>
                <a:lnTo>
                  <a:pt x="4958797" y="874335"/>
                </a:lnTo>
                <a:lnTo>
                  <a:pt x="4928112" y="907738"/>
                </a:lnTo>
                <a:lnTo>
                  <a:pt x="4894708" y="938423"/>
                </a:lnTo>
                <a:lnTo>
                  <a:pt x="4858773" y="966201"/>
                </a:lnTo>
                <a:lnTo>
                  <a:pt x="4820494" y="990884"/>
                </a:lnTo>
                <a:lnTo>
                  <a:pt x="4780059" y="1012284"/>
                </a:lnTo>
                <a:lnTo>
                  <a:pt x="4737656" y="1030215"/>
                </a:lnTo>
                <a:lnTo>
                  <a:pt x="4693472" y="1044488"/>
                </a:lnTo>
                <a:lnTo>
                  <a:pt x="4647695" y="1054915"/>
                </a:lnTo>
                <a:lnTo>
                  <a:pt x="4600514" y="1061309"/>
                </a:lnTo>
                <a:lnTo>
                  <a:pt x="4552118" y="1063482"/>
                </a:lnTo>
                <a:close/>
              </a:path>
            </a:pathLst>
          </a:custGeom>
          <a:solidFill>
            <a:srgbClr val="082054"/>
          </a:solidFill>
        </p:spPr>
        <p:txBody>
          <a:bodyPr wrap="square" lIns="0" tIns="0" rIns="0" bIns="0" rtlCol="0"/>
          <a:lstStyle/>
          <a:p>
            <a:endParaRPr/>
          </a:p>
        </p:txBody>
      </p:sp>
      <p:sp>
        <p:nvSpPr>
          <p:cNvPr id="3" name="object 3"/>
          <p:cNvSpPr txBox="1"/>
          <p:nvPr/>
        </p:nvSpPr>
        <p:spPr>
          <a:xfrm>
            <a:off x="1035830" y="2279367"/>
            <a:ext cx="10885170" cy="673100"/>
          </a:xfrm>
          <a:prstGeom prst="rect">
            <a:avLst/>
          </a:prstGeom>
        </p:spPr>
        <p:txBody>
          <a:bodyPr vert="horz" wrap="square" lIns="0" tIns="12065" rIns="0" bIns="0" rtlCol="0">
            <a:spAutoFit/>
          </a:bodyPr>
          <a:lstStyle/>
          <a:p>
            <a:pPr marL="12700" marR="5080">
              <a:lnSpc>
                <a:spcPct val="106300"/>
              </a:lnSpc>
              <a:spcBef>
                <a:spcPts val="95"/>
              </a:spcBef>
              <a:tabLst>
                <a:tab pos="2249805" algn="l"/>
                <a:tab pos="3296920" algn="l"/>
                <a:tab pos="4149090" algn="l"/>
                <a:tab pos="4907915" algn="l"/>
                <a:tab pos="6790690" algn="l"/>
                <a:tab pos="8209280" algn="l"/>
                <a:tab pos="9672955" algn="l"/>
              </a:tabLst>
            </a:pPr>
            <a:r>
              <a:rPr sz="2000" spc="65" dirty="0">
                <a:latin typeface="Lucida Sans Unicode"/>
                <a:cs typeface="Lucida Sans Unicode"/>
              </a:rPr>
              <a:t>BigCommerce.	</a:t>
            </a:r>
            <a:r>
              <a:rPr sz="2000" spc="-145" dirty="0">
                <a:latin typeface="Lucida Sans Unicode"/>
                <a:cs typeface="Lucida Sans Unicode"/>
              </a:rPr>
              <a:t>(2021,	</a:t>
            </a:r>
            <a:r>
              <a:rPr sz="2000" spc="110" dirty="0">
                <a:latin typeface="Lucida Sans Unicode"/>
                <a:cs typeface="Lucida Sans Unicode"/>
              </a:rPr>
              <a:t>July	</a:t>
            </a:r>
            <a:r>
              <a:rPr sz="2000" spc="-155" dirty="0">
                <a:latin typeface="Lucida Sans Unicode"/>
                <a:cs typeface="Lucida Sans Unicode"/>
              </a:rPr>
              <a:t>14).	</a:t>
            </a:r>
            <a:r>
              <a:rPr sz="2000" spc="95" dirty="0">
                <a:latin typeface="Lucida Sans Unicode"/>
                <a:cs typeface="Lucida Sans Unicode"/>
              </a:rPr>
              <a:t>Ecommerce	</a:t>
            </a:r>
            <a:r>
              <a:rPr sz="2000" spc="10" dirty="0">
                <a:latin typeface="Lucida Sans Unicode"/>
                <a:cs typeface="Lucida Sans Unicode"/>
              </a:rPr>
              <a:t>Security:	</a:t>
            </a:r>
            <a:r>
              <a:rPr sz="2000" spc="50" dirty="0">
                <a:latin typeface="Lucida Sans Unicode"/>
                <a:cs typeface="Lucida Sans Unicode"/>
              </a:rPr>
              <a:t>Securing	</a:t>
            </a:r>
            <a:r>
              <a:rPr sz="2000" spc="35" dirty="0">
                <a:latin typeface="Lucida Sans Unicode"/>
                <a:cs typeface="Lucida Sans Unicode"/>
              </a:rPr>
              <a:t>Against </a:t>
            </a:r>
            <a:r>
              <a:rPr sz="2000" spc="40" dirty="0">
                <a:latin typeface="Lucida Sans Unicode"/>
                <a:cs typeface="Lucida Sans Unicode"/>
              </a:rPr>
              <a:t> </a:t>
            </a:r>
            <a:r>
              <a:rPr sz="2000" spc="45" dirty="0">
                <a:latin typeface="Lucida Sans Unicode"/>
                <a:cs typeface="Lucida Sans Unicode"/>
              </a:rPr>
              <a:t>https://</a:t>
            </a:r>
            <a:r>
              <a:rPr sz="2000" spc="45" dirty="0">
                <a:latin typeface="Lucida Sans Unicode"/>
                <a:cs typeface="Lucida Sans Unicode"/>
                <a:hlinkClick r:id="rId2"/>
              </a:rPr>
              <a:t>www.bigcommerce.com/articles/ecommerce/ecommerce-website-security/</a:t>
            </a:r>
            <a:endParaRPr sz="2000">
              <a:latin typeface="Lucida Sans Unicode"/>
              <a:cs typeface="Lucida Sans Unicode"/>
            </a:endParaRPr>
          </a:p>
        </p:txBody>
      </p:sp>
      <p:sp>
        <p:nvSpPr>
          <p:cNvPr id="4" name="object 4"/>
          <p:cNvSpPr txBox="1"/>
          <p:nvPr/>
        </p:nvSpPr>
        <p:spPr>
          <a:xfrm>
            <a:off x="12009921" y="2298493"/>
            <a:ext cx="5259070" cy="330200"/>
          </a:xfrm>
          <a:prstGeom prst="rect">
            <a:avLst/>
          </a:prstGeom>
        </p:spPr>
        <p:txBody>
          <a:bodyPr vert="horz" wrap="square" lIns="0" tIns="12700" rIns="0" bIns="0" rtlCol="0">
            <a:spAutoFit/>
          </a:bodyPr>
          <a:lstStyle/>
          <a:p>
            <a:pPr marL="12700">
              <a:lnSpc>
                <a:spcPct val="100000"/>
              </a:lnSpc>
              <a:spcBef>
                <a:spcPts val="100"/>
              </a:spcBef>
              <a:tabLst>
                <a:tab pos="1123950" algn="l"/>
                <a:tab pos="2421890" algn="l"/>
                <a:tab pos="3357245" algn="l"/>
              </a:tabLst>
            </a:pPr>
            <a:r>
              <a:rPr sz="2000" spc="70" dirty="0">
                <a:latin typeface="Lucida Sans Unicode"/>
                <a:cs typeface="Lucida Sans Unicode"/>
              </a:rPr>
              <a:t>Cyber	</a:t>
            </a:r>
            <a:r>
              <a:rPr sz="2000" spc="15" dirty="0">
                <a:latin typeface="Lucida Sans Unicode"/>
                <a:cs typeface="Lucida Sans Unicode"/>
              </a:rPr>
              <a:t>Threats	</a:t>
            </a:r>
            <a:r>
              <a:rPr sz="2000" spc="-220" dirty="0">
                <a:latin typeface="Lucida Sans Unicode"/>
                <a:cs typeface="Lucida Sans Unicode"/>
              </a:rPr>
              <a:t>2021.	</a:t>
            </a:r>
            <a:r>
              <a:rPr sz="2000" spc="65" dirty="0">
                <a:latin typeface="Lucida Sans Unicode"/>
                <a:cs typeface="Lucida Sans Unicode"/>
              </a:rPr>
              <a:t>BigCommerce.</a:t>
            </a:r>
            <a:endParaRPr sz="2000">
              <a:latin typeface="Lucida Sans Unicode"/>
              <a:cs typeface="Lucida Sans Unicode"/>
            </a:endParaRPr>
          </a:p>
        </p:txBody>
      </p:sp>
      <p:sp>
        <p:nvSpPr>
          <p:cNvPr id="5" name="object 5"/>
          <p:cNvSpPr txBox="1"/>
          <p:nvPr/>
        </p:nvSpPr>
        <p:spPr>
          <a:xfrm>
            <a:off x="1035830" y="3250917"/>
            <a:ext cx="16236315" cy="6502400"/>
          </a:xfrm>
          <a:prstGeom prst="rect">
            <a:avLst/>
          </a:prstGeom>
        </p:spPr>
        <p:txBody>
          <a:bodyPr vert="horz" wrap="square" lIns="0" tIns="12065" rIns="0" bIns="0" rtlCol="0">
            <a:spAutoFit/>
          </a:bodyPr>
          <a:lstStyle/>
          <a:p>
            <a:pPr marL="12700" marR="8255" algn="just">
              <a:lnSpc>
                <a:spcPct val="106300"/>
              </a:lnSpc>
              <a:spcBef>
                <a:spcPts val="95"/>
              </a:spcBef>
            </a:pPr>
            <a:r>
              <a:rPr sz="2000" spc="15" dirty="0">
                <a:latin typeface="Lucida Sans Unicode"/>
                <a:cs typeface="Lucida Sans Unicode"/>
              </a:rPr>
              <a:t>Establishment, </a:t>
            </a:r>
            <a:r>
              <a:rPr sz="2000" spc="-30" dirty="0">
                <a:latin typeface="Lucida Sans Unicode"/>
                <a:cs typeface="Lucida Sans Unicode"/>
              </a:rPr>
              <a:t>C. </a:t>
            </a:r>
            <a:r>
              <a:rPr sz="2000" spc="-65" dirty="0">
                <a:latin typeface="Lucida Sans Unicode"/>
                <a:cs typeface="Lucida Sans Unicode"/>
              </a:rPr>
              <a:t>S. </a:t>
            </a:r>
            <a:r>
              <a:rPr sz="2000" spc="-45" dirty="0">
                <a:latin typeface="Lucida Sans Unicode"/>
                <a:cs typeface="Lucida Sans Unicode"/>
              </a:rPr>
              <a:t>(2020, </a:t>
            </a:r>
            <a:r>
              <a:rPr sz="2000" spc="155" dirty="0">
                <a:latin typeface="Lucida Sans Unicode"/>
                <a:cs typeface="Lucida Sans Unicode"/>
              </a:rPr>
              <a:t>June </a:t>
            </a:r>
            <a:r>
              <a:rPr sz="2000" spc="-155" dirty="0">
                <a:latin typeface="Lucida Sans Unicode"/>
                <a:cs typeface="Lucida Sans Unicode"/>
              </a:rPr>
              <a:t>15). </a:t>
            </a:r>
            <a:r>
              <a:rPr sz="2000" spc="65" dirty="0">
                <a:latin typeface="Lucida Sans Unicode"/>
                <a:cs typeface="Lucida Sans Unicode"/>
              </a:rPr>
              <a:t>Get </a:t>
            </a:r>
            <a:r>
              <a:rPr sz="2000" spc="70" dirty="0">
                <a:latin typeface="Lucida Sans Unicode"/>
                <a:cs typeface="Lucida Sans Unicode"/>
              </a:rPr>
              <a:t>Cyber </a:t>
            </a:r>
            <a:r>
              <a:rPr sz="2000" spc="30" dirty="0">
                <a:latin typeface="Lucida Sans Unicode"/>
                <a:cs typeface="Lucida Sans Unicode"/>
              </a:rPr>
              <a:t>Safe. </a:t>
            </a:r>
            <a:r>
              <a:rPr sz="2000" spc="65" dirty="0">
                <a:latin typeface="Lucida Sans Unicode"/>
                <a:cs typeface="Lucida Sans Unicode"/>
              </a:rPr>
              <a:t>Get </a:t>
            </a:r>
            <a:r>
              <a:rPr sz="2000" spc="70" dirty="0">
                <a:latin typeface="Lucida Sans Unicode"/>
                <a:cs typeface="Lucida Sans Unicode"/>
              </a:rPr>
              <a:t>Cyber </a:t>
            </a:r>
            <a:r>
              <a:rPr sz="2000" spc="30" dirty="0">
                <a:latin typeface="Lucida Sans Unicode"/>
                <a:cs typeface="Lucida Sans Unicode"/>
              </a:rPr>
              <a:t>Safe. </a:t>
            </a:r>
            <a:r>
              <a:rPr sz="2000" spc="35" dirty="0">
                <a:latin typeface="Lucida Sans Unicode"/>
                <a:cs typeface="Lucida Sans Unicode"/>
              </a:rPr>
              <a:t>https://</a:t>
            </a:r>
            <a:r>
              <a:rPr sz="2000" spc="35" dirty="0">
                <a:latin typeface="Lucida Sans Unicode"/>
                <a:cs typeface="Lucida Sans Unicode"/>
                <a:hlinkClick r:id="rId3"/>
              </a:rPr>
              <a:t>www.getcybersafe.gc.ca/en/blogs/e-commerce- </a:t>
            </a:r>
            <a:r>
              <a:rPr sz="2000" spc="40" dirty="0">
                <a:latin typeface="Lucida Sans Unicode"/>
                <a:cs typeface="Lucida Sans Unicode"/>
              </a:rPr>
              <a:t> </a:t>
            </a:r>
            <a:r>
              <a:rPr sz="2000" spc="30" dirty="0">
                <a:latin typeface="Lucida Sans Unicode"/>
                <a:cs typeface="Lucida Sans Unicode"/>
              </a:rPr>
              <a:t>cyber-security-introduction-online-merchants</a:t>
            </a:r>
            <a:endParaRPr sz="2000">
              <a:latin typeface="Lucida Sans Unicode"/>
              <a:cs typeface="Lucida Sans Unicode"/>
            </a:endParaRPr>
          </a:p>
          <a:p>
            <a:pPr>
              <a:lnSpc>
                <a:spcPct val="100000"/>
              </a:lnSpc>
              <a:spcBef>
                <a:spcPts val="15"/>
              </a:spcBef>
            </a:pPr>
            <a:endParaRPr sz="1650">
              <a:latin typeface="Lucida Sans Unicode"/>
              <a:cs typeface="Lucida Sans Unicode"/>
            </a:endParaRPr>
          </a:p>
          <a:p>
            <a:pPr marL="12700" marR="13970" algn="just">
              <a:lnSpc>
                <a:spcPct val="106300"/>
              </a:lnSpc>
            </a:pPr>
            <a:r>
              <a:rPr sz="2000" spc="-60" dirty="0">
                <a:latin typeface="Lucida Sans Unicode"/>
                <a:cs typeface="Lucida Sans Unicode"/>
              </a:rPr>
              <a:t>FAQs.</a:t>
            </a:r>
            <a:r>
              <a:rPr sz="2000" spc="-55" dirty="0">
                <a:latin typeface="Lucida Sans Unicode"/>
                <a:cs typeface="Lucida Sans Unicode"/>
              </a:rPr>
              <a:t> </a:t>
            </a:r>
            <a:r>
              <a:rPr sz="2000" spc="-145" dirty="0">
                <a:latin typeface="Lucida Sans Unicode"/>
                <a:cs typeface="Lucida Sans Unicode"/>
              </a:rPr>
              <a:t>(2021,</a:t>
            </a:r>
            <a:r>
              <a:rPr sz="2000" spc="-140" dirty="0">
                <a:latin typeface="Lucida Sans Unicode"/>
                <a:cs typeface="Lucida Sans Unicode"/>
              </a:rPr>
              <a:t> </a:t>
            </a:r>
            <a:r>
              <a:rPr sz="2000" spc="20" dirty="0">
                <a:latin typeface="Lucida Sans Unicode"/>
                <a:cs typeface="Lucida Sans Unicode"/>
              </a:rPr>
              <a:t>August</a:t>
            </a:r>
            <a:r>
              <a:rPr sz="2000" spc="25" dirty="0">
                <a:latin typeface="Lucida Sans Unicode"/>
                <a:cs typeface="Lucida Sans Unicode"/>
              </a:rPr>
              <a:t> </a:t>
            </a:r>
            <a:r>
              <a:rPr sz="2000" spc="-195" dirty="0">
                <a:latin typeface="Lucida Sans Unicode"/>
                <a:cs typeface="Lucida Sans Unicode"/>
              </a:rPr>
              <a:t>17).</a:t>
            </a:r>
            <a:r>
              <a:rPr sz="2000" spc="-190" dirty="0">
                <a:latin typeface="Lucida Sans Unicode"/>
                <a:cs typeface="Lucida Sans Unicode"/>
              </a:rPr>
              <a:t> </a:t>
            </a:r>
            <a:r>
              <a:rPr sz="2000" spc="114" dirty="0">
                <a:latin typeface="Lucida Sans Unicode"/>
                <a:cs typeface="Lucida Sans Unicode"/>
              </a:rPr>
              <a:t>Why</a:t>
            </a:r>
            <a:r>
              <a:rPr sz="2000" spc="120" dirty="0">
                <a:latin typeface="Lucida Sans Unicode"/>
                <a:cs typeface="Lucida Sans Unicode"/>
              </a:rPr>
              <a:t> </a:t>
            </a:r>
            <a:r>
              <a:rPr sz="2000" spc="70" dirty="0">
                <a:latin typeface="Lucida Sans Unicode"/>
                <a:cs typeface="Lucida Sans Unicode"/>
              </a:rPr>
              <a:t>Cyber</a:t>
            </a:r>
            <a:r>
              <a:rPr sz="2000" spc="75" dirty="0">
                <a:latin typeface="Lucida Sans Unicode"/>
                <a:cs typeface="Lucida Sans Unicode"/>
              </a:rPr>
              <a:t> </a:t>
            </a:r>
            <a:r>
              <a:rPr sz="2000" spc="35" dirty="0">
                <a:latin typeface="Lucida Sans Unicode"/>
                <a:cs typeface="Lucida Sans Unicode"/>
              </a:rPr>
              <a:t>Security</a:t>
            </a:r>
            <a:r>
              <a:rPr sz="2000" spc="40" dirty="0">
                <a:latin typeface="Lucida Sans Unicode"/>
                <a:cs typeface="Lucida Sans Unicode"/>
              </a:rPr>
              <a:t> </a:t>
            </a:r>
            <a:r>
              <a:rPr sz="2000" spc="-35" dirty="0">
                <a:latin typeface="Lucida Sans Unicode"/>
                <a:cs typeface="Lucida Sans Unicode"/>
              </a:rPr>
              <a:t>is</a:t>
            </a:r>
            <a:r>
              <a:rPr sz="2000" spc="-30" dirty="0">
                <a:latin typeface="Lucida Sans Unicode"/>
                <a:cs typeface="Lucida Sans Unicode"/>
              </a:rPr>
              <a:t> </a:t>
            </a:r>
            <a:r>
              <a:rPr sz="2000" spc="40" dirty="0">
                <a:latin typeface="Lucida Sans Unicode"/>
                <a:cs typeface="Lucida Sans Unicode"/>
              </a:rPr>
              <a:t>Important</a:t>
            </a:r>
            <a:r>
              <a:rPr sz="2000" spc="45" dirty="0">
                <a:latin typeface="Lucida Sans Unicode"/>
                <a:cs typeface="Lucida Sans Unicode"/>
              </a:rPr>
              <a:t> </a:t>
            </a:r>
            <a:r>
              <a:rPr sz="2000" spc="-40" dirty="0">
                <a:latin typeface="Lucida Sans Unicode"/>
                <a:cs typeface="Lucida Sans Unicode"/>
              </a:rPr>
              <a:t>for</a:t>
            </a:r>
            <a:r>
              <a:rPr sz="2000" spc="555" dirty="0">
                <a:latin typeface="Lucida Sans Unicode"/>
                <a:cs typeface="Lucida Sans Unicode"/>
              </a:rPr>
              <a:t> </a:t>
            </a:r>
            <a:r>
              <a:rPr sz="2000" spc="114" dirty="0">
                <a:latin typeface="Lucida Sans Unicode"/>
                <a:cs typeface="Lucida Sans Unicode"/>
              </a:rPr>
              <a:t>eCommerce</a:t>
            </a:r>
            <a:r>
              <a:rPr sz="2000" spc="120" dirty="0">
                <a:latin typeface="Lucida Sans Unicode"/>
                <a:cs typeface="Lucida Sans Unicode"/>
              </a:rPr>
              <a:t> </a:t>
            </a:r>
            <a:r>
              <a:rPr sz="2000" spc="55" dirty="0">
                <a:latin typeface="Lucida Sans Unicode"/>
                <a:cs typeface="Lucida Sans Unicode"/>
              </a:rPr>
              <a:t>Success.</a:t>
            </a:r>
            <a:r>
              <a:rPr sz="2000" spc="60" dirty="0">
                <a:latin typeface="Lucida Sans Unicode"/>
                <a:cs typeface="Lucida Sans Unicode"/>
              </a:rPr>
              <a:t> </a:t>
            </a:r>
            <a:r>
              <a:rPr sz="2000" spc="40" dirty="0">
                <a:latin typeface="Lucida Sans Unicode"/>
                <a:cs typeface="Lucida Sans Unicode"/>
              </a:rPr>
              <a:t>Understanding</a:t>
            </a:r>
            <a:r>
              <a:rPr sz="2000" spc="45" dirty="0">
                <a:latin typeface="Lucida Sans Unicode"/>
                <a:cs typeface="Lucida Sans Unicode"/>
              </a:rPr>
              <a:t> </a:t>
            </a:r>
            <a:r>
              <a:rPr sz="2000" spc="65" dirty="0">
                <a:latin typeface="Lucida Sans Unicode"/>
                <a:cs typeface="Lucida Sans Unicode"/>
              </a:rPr>
              <a:t>ECommerce. </a:t>
            </a:r>
            <a:r>
              <a:rPr sz="2000" spc="70" dirty="0">
                <a:latin typeface="Lucida Sans Unicode"/>
                <a:cs typeface="Lucida Sans Unicode"/>
              </a:rPr>
              <a:t> </a:t>
            </a:r>
            <a:r>
              <a:rPr sz="2000" spc="40" dirty="0">
                <a:latin typeface="Lucida Sans Unicode"/>
                <a:cs typeface="Lucida Sans Unicode"/>
              </a:rPr>
              <a:t>https://understandingecommerce.com/why-cyber-security-is-important-for-ecommerce-success/</a:t>
            </a:r>
            <a:endParaRPr sz="2000">
              <a:latin typeface="Lucida Sans Unicode"/>
              <a:cs typeface="Lucida Sans Unicode"/>
            </a:endParaRPr>
          </a:p>
          <a:p>
            <a:pPr>
              <a:lnSpc>
                <a:spcPct val="100000"/>
              </a:lnSpc>
              <a:spcBef>
                <a:spcPts val="15"/>
              </a:spcBef>
            </a:pPr>
            <a:endParaRPr sz="1650">
              <a:latin typeface="Lucida Sans Unicode"/>
              <a:cs typeface="Lucida Sans Unicode"/>
            </a:endParaRPr>
          </a:p>
          <a:p>
            <a:pPr marL="12700" marR="13970" algn="just">
              <a:lnSpc>
                <a:spcPct val="106300"/>
              </a:lnSpc>
            </a:pPr>
            <a:r>
              <a:rPr sz="2000" spc="15" dirty="0">
                <a:latin typeface="Lucida Sans Unicode"/>
                <a:cs typeface="Lucida Sans Unicode"/>
              </a:rPr>
              <a:t>How </a:t>
            </a:r>
            <a:r>
              <a:rPr sz="2000" spc="245" dirty="0">
                <a:latin typeface="Lucida Sans Unicode"/>
                <a:cs typeface="Lucida Sans Unicode"/>
              </a:rPr>
              <a:t>a </a:t>
            </a:r>
            <a:r>
              <a:rPr sz="2000" spc="114" dirty="0">
                <a:latin typeface="Lucida Sans Unicode"/>
                <a:cs typeface="Lucida Sans Unicode"/>
              </a:rPr>
              <a:t>Change </a:t>
            </a:r>
            <a:r>
              <a:rPr sz="2000" spc="-30" dirty="0">
                <a:latin typeface="Lucida Sans Unicode"/>
                <a:cs typeface="Lucida Sans Unicode"/>
              </a:rPr>
              <a:t>in</a:t>
            </a:r>
            <a:r>
              <a:rPr sz="2000" spc="-25" dirty="0">
                <a:latin typeface="Lucida Sans Unicode"/>
                <a:cs typeface="Lucida Sans Unicode"/>
              </a:rPr>
              <a:t> </a:t>
            </a:r>
            <a:r>
              <a:rPr sz="2000" spc="30" dirty="0">
                <a:latin typeface="Lucida Sans Unicode"/>
                <a:cs typeface="Lucida Sans Unicode"/>
              </a:rPr>
              <a:t>Leadership </a:t>
            </a:r>
            <a:r>
              <a:rPr sz="2000" spc="145" dirty="0">
                <a:latin typeface="Lucida Sans Unicode"/>
                <a:cs typeface="Lucida Sans Unicode"/>
              </a:rPr>
              <a:t>Can </a:t>
            </a:r>
            <a:r>
              <a:rPr sz="2000" spc="95" dirty="0">
                <a:latin typeface="Lucida Sans Unicode"/>
                <a:cs typeface="Lucida Sans Unicode"/>
              </a:rPr>
              <a:t>Impact </a:t>
            </a:r>
            <a:r>
              <a:rPr sz="2000" spc="25" dirty="0">
                <a:latin typeface="Lucida Sans Unicode"/>
                <a:cs typeface="Lucida Sans Unicode"/>
              </a:rPr>
              <a:t>Cybersecurity. </a:t>
            </a:r>
            <a:r>
              <a:rPr sz="2000" spc="-5" dirty="0">
                <a:latin typeface="Lucida Sans Unicode"/>
                <a:cs typeface="Lucida Sans Unicode"/>
              </a:rPr>
              <a:t>(n.d.).</a:t>
            </a:r>
            <a:r>
              <a:rPr sz="2000" dirty="0">
                <a:latin typeface="Lucida Sans Unicode"/>
                <a:cs typeface="Lucida Sans Unicode"/>
              </a:rPr>
              <a:t> </a:t>
            </a:r>
            <a:r>
              <a:rPr sz="2000" spc="25" dirty="0">
                <a:latin typeface="Lucida Sans Unicode"/>
                <a:cs typeface="Lucida Sans Unicode"/>
              </a:rPr>
              <a:t>Www.secureworks.com. </a:t>
            </a:r>
            <a:r>
              <a:rPr sz="2000" spc="30" dirty="0">
                <a:latin typeface="Lucida Sans Unicode"/>
                <a:cs typeface="Lucida Sans Unicode"/>
              </a:rPr>
              <a:t>Retrieved </a:t>
            </a:r>
            <a:r>
              <a:rPr sz="2000" spc="140" dirty="0">
                <a:latin typeface="Lucida Sans Unicode"/>
                <a:cs typeface="Lucida Sans Unicode"/>
              </a:rPr>
              <a:t>January </a:t>
            </a:r>
            <a:r>
              <a:rPr sz="2000" spc="-125" dirty="0">
                <a:latin typeface="Lucida Sans Unicode"/>
                <a:cs typeface="Lucida Sans Unicode"/>
              </a:rPr>
              <a:t>4,</a:t>
            </a:r>
            <a:r>
              <a:rPr sz="2000" spc="-120" dirty="0">
                <a:latin typeface="Lucida Sans Unicode"/>
                <a:cs typeface="Lucida Sans Unicode"/>
              </a:rPr>
              <a:t> 2023,</a:t>
            </a:r>
            <a:r>
              <a:rPr sz="2000" spc="-114" dirty="0">
                <a:latin typeface="Lucida Sans Unicode"/>
                <a:cs typeface="Lucida Sans Unicode"/>
              </a:rPr>
              <a:t> </a:t>
            </a:r>
            <a:r>
              <a:rPr sz="2000" spc="15" dirty="0">
                <a:latin typeface="Lucida Sans Unicode"/>
                <a:cs typeface="Lucida Sans Unicode"/>
              </a:rPr>
              <a:t>from </a:t>
            </a:r>
            <a:r>
              <a:rPr sz="2000" spc="20" dirty="0">
                <a:latin typeface="Lucida Sans Unicode"/>
                <a:cs typeface="Lucida Sans Unicode"/>
              </a:rPr>
              <a:t> </a:t>
            </a:r>
            <a:r>
              <a:rPr sz="2000" spc="35" dirty="0">
                <a:latin typeface="Lucida Sans Unicode"/>
                <a:cs typeface="Lucida Sans Unicode"/>
              </a:rPr>
              <a:t>https://</a:t>
            </a:r>
            <a:r>
              <a:rPr sz="2000" spc="35" dirty="0">
                <a:latin typeface="Lucida Sans Unicode"/>
                <a:cs typeface="Lucida Sans Unicode"/>
                <a:hlinkClick r:id="rId4"/>
              </a:rPr>
              <a:t>www.secureworks.com/resources/wp-how-a-change-in-leadership-can-impact-cybersecurity</a:t>
            </a:r>
            <a:endParaRPr sz="2000">
              <a:latin typeface="Lucida Sans Unicode"/>
              <a:cs typeface="Lucida Sans Unicode"/>
            </a:endParaRPr>
          </a:p>
          <a:p>
            <a:pPr>
              <a:lnSpc>
                <a:spcPct val="100000"/>
              </a:lnSpc>
              <a:spcBef>
                <a:spcPts val="10"/>
              </a:spcBef>
            </a:pPr>
            <a:endParaRPr sz="1750">
              <a:latin typeface="Lucida Sans Unicode"/>
              <a:cs typeface="Lucida Sans Unicode"/>
            </a:endParaRPr>
          </a:p>
          <a:p>
            <a:pPr marL="12700" algn="just">
              <a:lnSpc>
                <a:spcPct val="100000"/>
              </a:lnSpc>
            </a:pPr>
            <a:r>
              <a:rPr sz="2000" spc="-20" dirty="0">
                <a:latin typeface="Lucida Sans Unicode"/>
                <a:cs typeface="Lucida Sans Unicode"/>
              </a:rPr>
              <a:t>Kenton,</a:t>
            </a:r>
            <a:r>
              <a:rPr sz="2000" spc="-80" dirty="0">
                <a:latin typeface="Lucida Sans Unicode"/>
                <a:cs typeface="Lucida Sans Unicode"/>
              </a:rPr>
              <a:t> </a:t>
            </a:r>
            <a:r>
              <a:rPr sz="2000" spc="10" dirty="0">
                <a:latin typeface="Lucida Sans Unicode"/>
                <a:cs typeface="Lucida Sans Unicode"/>
              </a:rPr>
              <a:t>W.</a:t>
            </a:r>
            <a:r>
              <a:rPr sz="2000" spc="-80" dirty="0">
                <a:latin typeface="Lucida Sans Unicode"/>
                <a:cs typeface="Lucida Sans Unicode"/>
              </a:rPr>
              <a:t> </a:t>
            </a:r>
            <a:r>
              <a:rPr sz="2000" spc="-145" dirty="0">
                <a:latin typeface="Lucida Sans Unicode"/>
                <a:cs typeface="Lucida Sans Unicode"/>
              </a:rPr>
              <a:t>(2021,</a:t>
            </a:r>
            <a:r>
              <a:rPr sz="2000" spc="-80" dirty="0">
                <a:latin typeface="Lucida Sans Unicode"/>
                <a:cs typeface="Lucida Sans Unicode"/>
              </a:rPr>
              <a:t> </a:t>
            </a:r>
            <a:r>
              <a:rPr sz="2000" spc="155" dirty="0">
                <a:latin typeface="Lucida Sans Unicode"/>
                <a:cs typeface="Lucida Sans Unicode"/>
              </a:rPr>
              <a:t>June</a:t>
            </a:r>
            <a:r>
              <a:rPr sz="2000" spc="-80" dirty="0">
                <a:latin typeface="Lucida Sans Unicode"/>
                <a:cs typeface="Lucida Sans Unicode"/>
              </a:rPr>
              <a:t> </a:t>
            </a:r>
            <a:r>
              <a:rPr sz="2000" spc="-25" dirty="0">
                <a:latin typeface="Lucida Sans Unicode"/>
                <a:cs typeface="Lucida Sans Unicode"/>
              </a:rPr>
              <a:t>20).</a:t>
            </a:r>
            <a:r>
              <a:rPr sz="2000" spc="-80" dirty="0">
                <a:latin typeface="Lucida Sans Unicode"/>
                <a:cs typeface="Lucida Sans Unicode"/>
              </a:rPr>
              <a:t> </a:t>
            </a:r>
            <a:r>
              <a:rPr sz="2000" spc="25" dirty="0">
                <a:latin typeface="Lucida Sans Unicode"/>
                <a:cs typeface="Lucida Sans Unicode"/>
              </a:rPr>
              <a:t>Chief</a:t>
            </a:r>
            <a:r>
              <a:rPr sz="2000" spc="-75" dirty="0">
                <a:latin typeface="Lucida Sans Unicode"/>
                <a:cs typeface="Lucida Sans Unicode"/>
              </a:rPr>
              <a:t> </a:t>
            </a:r>
            <a:r>
              <a:rPr sz="2000" spc="35" dirty="0">
                <a:latin typeface="Lucida Sans Unicode"/>
                <a:cs typeface="Lucida Sans Unicode"/>
              </a:rPr>
              <a:t>Security</a:t>
            </a:r>
            <a:r>
              <a:rPr sz="2000" spc="-80" dirty="0">
                <a:latin typeface="Lucida Sans Unicode"/>
                <a:cs typeface="Lucida Sans Unicode"/>
              </a:rPr>
              <a:t> </a:t>
            </a:r>
            <a:r>
              <a:rPr sz="2000" spc="-5" dirty="0">
                <a:latin typeface="Lucida Sans Unicode"/>
                <a:cs typeface="Lucida Sans Unicode"/>
              </a:rPr>
              <a:t>Officer</a:t>
            </a:r>
            <a:r>
              <a:rPr sz="2000" spc="-80" dirty="0">
                <a:latin typeface="Lucida Sans Unicode"/>
                <a:cs typeface="Lucida Sans Unicode"/>
              </a:rPr>
              <a:t> </a:t>
            </a:r>
            <a:r>
              <a:rPr sz="2000" spc="90" dirty="0">
                <a:latin typeface="Lucida Sans Unicode"/>
                <a:cs typeface="Lucida Sans Unicode"/>
              </a:rPr>
              <a:t>(CSO).</a:t>
            </a:r>
            <a:r>
              <a:rPr sz="2000" spc="-80" dirty="0">
                <a:latin typeface="Lucida Sans Unicode"/>
                <a:cs typeface="Lucida Sans Unicode"/>
              </a:rPr>
              <a:t> </a:t>
            </a:r>
            <a:r>
              <a:rPr sz="2000" spc="30" dirty="0">
                <a:latin typeface="Lucida Sans Unicode"/>
                <a:cs typeface="Lucida Sans Unicode"/>
              </a:rPr>
              <a:t>Investopedia.</a:t>
            </a:r>
            <a:r>
              <a:rPr sz="2000" spc="-80" dirty="0">
                <a:latin typeface="Lucida Sans Unicode"/>
                <a:cs typeface="Lucida Sans Unicode"/>
              </a:rPr>
              <a:t> </a:t>
            </a:r>
            <a:r>
              <a:rPr sz="2000" spc="20" dirty="0">
                <a:latin typeface="Lucida Sans Unicode"/>
                <a:cs typeface="Lucida Sans Unicode"/>
              </a:rPr>
              <a:t>https://</a:t>
            </a:r>
            <a:r>
              <a:rPr sz="2000" spc="20" dirty="0">
                <a:latin typeface="Lucida Sans Unicode"/>
                <a:cs typeface="Lucida Sans Unicode"/>
                <a:hlinkClick r:id="rId5"/>
              </a:rPr>
              <a:t>www.investopedia.com/terms/c/cso.asp</a:t>
            </a:r>
            <a:endParaRPr sz="2000">
              <a:latin typeface="Lucida Sans Unicode"/>
              <a:cs typeface="Lucida Sans Unicode"/>
            </a:endParaRPr>
          </a:p>
          <a:p>
            <a:pPr>
              <a:lnSpc>
                <a:spcPct val="100000"/>
              </a:lnSpc>
              <a:spcBef>
                <a:spcPts val="10"/>
              </a:spcBef>
            </a:pPr>
            <a:endParaRPr sz="1650">
              <a:latin typeface="Lucida Sans Unicode"/>
              <a:cs typeface="Lucida Sans Unicode"/>
            </a:endParaRPr>
          </a:p>
          <a:p>
            <a:pPr marL="12700" marR="5080" algn="just">
              <a:lnSpc>
                <a:spcPct val="106300"/>
              </a:lnSpc>
              <a:spcBef>
                <a:spcPts val="5"/>
              </a:spcBef>
            </a:pPr>
            <a:r>
              <a:rPr sz="2000" spc="45" dirty="0">
                <a:latin typeface="Lucida Sans Unicode"/>
                <a:cs typeface="Lucida Sans Unicode"/>
              </a:rPr>
              <a:t>Prasad,</a:t>
            </a:r>
            <a:r>
              <a:rPr sz="2000" spc="50" dirty="0">
                <a:latin typeface="Lucida Sans Unicode"/>
                <a:cs typeface="Lucida Sans Unicode"/>
              </a:rPr>
              <a:t> </a:t>
            </a:r>
            <a:r>
              <a:rPr sz="2000" spc="-65" dirty="0">
                <a:latin typeface="Lucida Sans Unicode"/>
                <a:cs typeface="Lucida Sans Unicode"/>
              </a:rPr>
              <a:t>S.</a:t>
            </a:r>
            <a:r>
              <a:rPr sz="2000" spc="505" dirty="0">
                <a:latin typeface="Lucida Sans Unicode"/>
                <a:cs typeface="Lucida Sans Unicode"/>
              </a:rPr>
              <a:t> </a:t>
            </a:r>
            <a:r>
              <a:rPr sz="2000" spc="-60" dirty="0">
                <a:latin typeface="Lucida Sans Unicode"/>
                <a:cs typeface="Lucida Sans Unicode"/>
              </a:rPr>
              <a:t>(2022,</a:t>
            </a:r>
            <a:r>
              <a:rPr sz="2000" spc="-55" dirty="0">
                <a:latin typeface="Lucida Sans Unicode"/>
                <a:cs typeface="Lucida Sans Unicode"/>
              </a:rPr>
              <a:t> </a:t>
            </a:r>
            <a:r>
              <a:rPr sz="2000" spc="-45" dirty="0">
                <a:latin typeface="Lucida Sans Unicode"/>
                <a:cs typeface="Lucida Sans Unicode"/>
              </a:rPr>
              <a:t>April</a:t>
            </a:r>
            <a:r>
              <a:rPr sz="2000" spc="-40" dirty="0">
                <a:latin typeface="Lucida Sans Unicode"/>
                <a:cs typeface="Lucida Sans Unicode"/>
              </a:rPr>
              <a:t> </a:t>
            </a:r>
            <a:r>
              <a:rPr sz="2000" spc="-180" dirty="0">
                <a:latin typeface="Lucida Sans Unicode"/>
                <a:cs typeface="Lucida Sans Unicode"/>
              </a:rPr>
              <a:t>21).</a:t>
            </a:r>
            <a:r>
              <a:rPr sz="2000" spc="-175" dirty="0">
                <a:latin typeface="Lucida Sans Unicode"/>
                <a:cs typeface="Lucida Sans Unicode"/>
              </a:rPr>
              <a:t> </a:t>
            </a:r>
            <a:r>
              <a:rPr sz="2000" spc="5" dirty="0">
                <a:latin typeface="Lucida Sans Unicode"/>
                <a:cs typeface="Lucida Sans Unicode"/>
              </a:rPr>
              <a:t>6</a:t>
            </a:r>
            <a:r>
              <a:rPr sz="2000" spc="10" dirty="0">
                <a:latin typeface="Lucida Sans Unicode"/>
                <a:cs typeface="Lucida Sans Unicode"/>
              </a:rPr>
              <a:t> </a:t>
            </a:r>
            <a:r>
              <a:rPr sz="2000" spc="50" dirty="0">
                <a:latin typeface="Lucida Sans Unicode"/>
                <a:cs typeface="Lucida Sans Unicode"/>
              </a:rPr>
              <a:t>Golden</a:t>
            </a:r>
            <a:r>
              <a:rPr sz="2000" spc="55" dirty="0">
                <a:latin typeface="Lucida Sans Unicode"/>
                <a:cs typeface="Lucida Sans Unicode"/>
              </a:rPr>
              <a:t> </a:t>
            </a:r>
            <a:r>
              <a:rPr sz="2000" spc="-30" dirty="0">
                <a:latin typeface="Lucida Sans Unicode"/>
                <a:cs typeface="Lucida Sans Unicode"/>
              </a:rPr>
              <a:t>Rules:</a:t>
            </a:r>
            <a:r>
              <a:rPr sz="2000" spc="-25" dirty="0">
                <a:latin typeface="Lucida Sans Unicode"/>
                <a:cs typeface="Lucida Sans Unicode"/>
              </a:rPr>
              <a:t> </a:t>
            </a:r>
            <a:r>
              <a:rPr sz="2000" spc="80" dirty="0">
                <a:latin typeface="Lucida Sans Unicode"/>
                <a:cs typeface="Lucida Sans Unicode"/>
              </a:rPr>
              <a:t>E-commerce</a:t>
            </a:r>
            <a:r>
              <a:rPr sz="2000" spc="85" dirty="0">
                <a:latin typeface="Lucida Sans Unicode"/>
                <a:cs typeface="Lucida Sans Unicode"/>
              </a:rPr>
              <a:t> </a:t>
            </a:r>
            <a:r>
              <a:rPr sz="2000" spc="90" dirty="0">
                <a:latin typeface="Lucida Sans Unicode"/>
                <a:cs typeface="Lucida Sans Unicode"/>
              </a:rPr>
              <a:t>Data</a:t>
            </a:r>
            <a:r>
              <a:rPr sz="2000" spc="95" dirty="0">
                <a:latin typeface="Lucida Sans Unicode"/>
                <a:cs typeface="Lucida Sans Unicode"/>
              </a:rPr>
              <a:t> </a:t>
            </a:r>
            <a:r>
              <a:rPr sz="2000" spc="25" dirty="0">
                <a:latin typeface="Lucida Sans Unicode"/>
                <a:cs typeface="Lucida Sans Unicode"/>
              </a:rPr>
              <a:t>Protection</a:t>
            </a:r>
            <a:r>
              <a:rPr sz="2000" spc="30" dirty="0">
                <a:latin typeface="Lucida Sans Unicode"/>
                <a:cs typeface="Lucida Sans Unicode"/>
              </a:rPr>
              <a:t> </a:t>
            </a:r>
            <a:r>
              <a:rPr sz="2000" spc="80" dirty="0">
                <a:latin typeface="Lucida Sans Unicode"/>
                <a:cs typeface="Lucida Sans Unicode"/>
              </a:rPr>
              <a:t>&amp;</a:t>
            </a:r>
            <a:r>
              <a:rPr sz="2000" spc="85" dirty="0">
                <a:latin typeface="Lucida Sans Unicode"/>
                <a:cs typeface="Lucida Sans Unicode"/>
              </a:rPr>
              <a:t> </a:t>
            </a:r>
            <a:r>
              <a:rPr sz="2000" spc="70" dirty="0">
                <a:latin typeface="Lucida Sans Unicode"/>
                <a:cs typeface="Lucida Sans Unicode"/>
              </a:rPr>
              <a:t>Cyber</a:t>
            </a:r>
            <a:r>
              <a:rPr sz="2000" spc="75" dirty="0">
                <a:latin typeface="Lucida Sans Unicode"/>
                <a:cs typeface="Lucida Sans Unicode"/>
              </a:rPr>
              <a:t> </a:t>
            </a:r>
            <a:r>
              <a:rPr sz="2000" spc="35" dirty="0">
                <a:latin typeface="Lucida Sans Unicode"/>
                <a:cs typeface="Lucida Sans Unicode"/>
              </a:rPr>
              <a:t>Security</a:t>
            </a:r>
            <a:r>
              <a:rPr sz="2000" spc="40" dirty="0">
                <a:latin typeface="Lucida Sans Unicode"/>
                <a:cs typeface="Lucida Sans Unicode"/>
              </a:rPr>
              <a:t> </a:t>
            </a:r>
            <a:r>
              <a:rPr sz="2000" spc="45" dirty="0">
                <a:latin typeface="Lucida Sans Unicode"/>
                <a:cs typeface="Lucida Sans Unicode"/>
              </a:rPr>
              <a:t>Strategies</a:t>
            </a:r>
            <a:r>
              <a:rPr sz="2000" spc="50" dirty="0">
                <a:latin typeface="Lucida Sans Unicode"/>
                <a:cs typeface="Lucida Sans Unicode"/>
              </a:rPr>
              <a:t> </a:t>
            </a:r>
            <a:r>
              <a:rPr sz="2000" spc="-40" dirty="0">
                <a:latin typeface="Lucida Sans Unicode"/>
                <a:cs typeface="Lucida Sans Unicode"/>
              </a:rPr>
              <a:t>for</a:t>
            </a:r>
            <a:r>
              <a:rPr sz="2000" spc="555" dirty="0">
                <a:latin typeface="Lucida Sans Unicode"/>
                <a:cs typeface="Lucida Sans Unicode"/>
              </a:rPr>
              <a:t> </a:t>
            </a:r>
            <a:r>
              <a:rPr sz="2000" spc="-120" dirty="0">
                <a:latin typeface="Lucida Sans Unicode"/>
                <a:cs typeface="Lucida Sans Unicode"/>
              </a:rPr>
              <a:t>2022. </a:t>
            </a:r>
            <a:r>
              <a:rPr sz="2000" spc="-114" dirty="0">
                <a:latin typeface="Lucida Sans Unicode"/>
                <a:cs typeface="Lucida Sans Unicode"/>
              </a:rPr>
              <a:t> </a:t>
            </a:r>
            <a:r>
              <a:rPr sz="2000" spc="45" dirty="0">
                <a:latin typeface="Lucida Sans Unicode"/>
                <a:cs typeface="Lucida Sans Unicode"/>
              </a:rPr>
              <a:t>Paymentservices.amazon.com.</a:t>
            </a:r>
            <a:r>
              <a:rPr sz="2000" spc="50" dirty="0">
                <a:latin typeface="Lucida Sans Unicode"/>
                <a:cs typeface="Lucida Sans Unicode"/>
              </a:rPr>
              <a:t> </a:t>
            </a:r>
            <a:r>
              <a:rPr sz="2000" spc="35" dirty="0">
                <a:latin typeface="Lucida Sans Unicode"/>
                <a:cs typeface="Lucida Sans Unicode"/>
              </a:rPr>
              <a:t>https://paymentservices.amazon.com/blog/6-golden-rules-e-commerce-data-protection- </a:t>
            </a:r>
            <a:r>
              <a:rPr sz="2000" spc="40" dirty="0">
                <a:latin typeface="Lucida Sans Unicode"/>
                <a:cs typeface="Lucida Sans Unicode"/>
              </a:rPr>
              <a:t> </a:t>
            </a:r>
            <a:r>
              <a:rPr sz="2000" spc="5" dirty="0">
                <a:latin typeface="Lucida Sans Unicode"/>
                <a:cs typeface="Lucida Sans Unicode"/>
              </a:rPr>
              <a:t>cyber-security-strategies-for-2022</a:t>
            </a:r>
            <a:endParaRPr sz="2000">
              <a:latin typeface="Lucida Sans Unicode"/>
              <a:cs typeface="Lucida Sans Unicode"/>
            </a:endParaRPr>
          </a:p>
          <a:p>
            <a:pPr>
              <a:lnSpc>
                <a:spcPct val="100000"/>
              </a:lnSpc>
              <a:spcBef>
                <a:spcPts val="10"/>
              </a:spcBef>
            </a:pPr>
            <a:endParaRPr sz="1650">
              <a:latin typeface="Lucida Sans Unicode"/>
              <a:cs typeface="Lucida Sans Unicode"/>
            </a:endParaRPr>
          </a:p>
          <a:p>
            <a:pPr marL="12700" marR="8255" algn="just">
              <a:lnSpc>
                <a:spcPct val="106300"/>
              </a:lnSpc>
            </a:pPr>
            <a:r>
              <a:rPr sz="2000" spc="50" dirty="0">
                <a:latin typeface="Lucida Sans Unicode"/>
                <a:cs typeface="Lucida Sans Unicode"/>
              </a:rPr>
              <a:t>Rosencrance, </a:t>
            </a:r>
            <a:r>
              <a:rPr sz="2000" spc="-215" dirty="0">
                <a:latin typeface="Lucida Sans Unicode"/>
                <a:cs typeface="Lucida Sans Unicode"/>
              </a:rPr>
              <a:t>L.</a:t>
            </a:r>
            <a:r>
              <a:rPr sz="2000" spc="-210" dirty="0">
                <a:latin typeface="Lucida Sans Unicode"/>
                <a:cs typeface="Lucida Sans Unicode"/>
              </a:rPr>
              <a:t> </a:t>
            </a:r>
            <a:r>
              <a:rPr sz="2000" spc="-130" dirty="0">
                <a:latin typeface="Lucida Sans Unicode"/>
                <a:cs typeface="Lucida Sans Unicode"/>
              </a:rPr>
              <a:t>(2019,</a:t>
            </a:r>
            <a:r>
              <a:rPr sz="2000" spc="-125" dirty="0">
                <a:latin typeface="Lucida Sans Unicode"/>
                <a:cs typeface="Lucida Sans Unicode"/>
              </a:rPr>
              <a:t> </a:t>
            </a:r>
            <a:r>
              <a:rPr sz="2000" spc="-45" dirty="0">
                <a:latin typeface="Lucida Sans Unicode"/>
                <a:cs typeface="Lucida Sans Unicode"/>
              </a:rPr>
              <a:t>April </a:t>
            </a:r>
            <a:r>
              <a:rPr sz="2000" spc="-20" dirty="0">
                <a:latin typeface="Lucida Sans Unicode"/>
                <a:cs typeface="Lucida Sans Unicode"/>
              </a:rPr>
              <a:t>3). </a:t>
            </a:r>
            <a:r>
              <a:rPr sz="2000" spc="110" dirty="0">
                <a:latin typeface="Lucida Sans Unicode"/>
                <a:cs typeface="Lucida Sans Unicode"/>
              </a:rPr>
              <a:t>Common </a:t>
            </a:r>
            <a:r>
              <a:rPr sz="2000" spc="45" dirty="0">
                <a:latin typeface="Lucida Sans Unicode"/>
                <a:cs typeface="Lucida Sans Unicode"/>
              </a:rPr>
              <a:t>Cybersecurity </a:t>
            </a:r>
            <a:r>
              <a:rPr sz="2000" spc="15" dirty="0">
                <a:latin typeface="Lucida Sans Unicode"/>
                <a:cs typeface="Lucida Sans Unicode"/>
              </a:rPr>
              <a:t>Threats </a:t>
            </a:r>
            <a:r>
              <a:rPr sz="2000" spc="-40" dirty="0">
                <a:latin typeface="Lucida Sans Unicode"/>
                <a:cs typeface="Lucida Sans Unicode"/>
              </a:rPr>
              <a:t>for </a:t>
            </a:r>
            <a:r>
              <a:rPr sz="2000" spc="80" dirty="0">
                <a:latin typeface="Lucida Sans Unicode"/>
                <a:cs typeface="Lucida Sans Unicode"/>
              </a:rPr>
              <a:t>E-Commerce </a:t>
            </a:r>
            <a:r>
              <a:rPr sz="2000" spc="35" dirty="0">
                <a:latin typeface="Lucida Sans Unicode"/>
                <a:cs typeface="Lucida Sans Unicode"/>
              </a:rPr>
              <a:t>Businesses </a:t>
            </a:r>
            <a:r>
              <a:rPr sz="2000" spc="-170" dirty="0">
                <a:latin typeface="Lucida Sans Unicode"/>
                <a:cs typeface="Lucida Sans Unicode"/>
              </a:rPr>
              <a:t>|</a:t>
            </a:r>
            <a:r>
              <a:rPr sz="2000" spc="-165" dirty="0">
                <a:latin typeface="Lucida Sans Unicode"/>
                <a:cs typeface="Lucida Sans Unicode"/>
              </a:rPr>
              <a:t> </a:t>
            </a:r>
            <a:r>
              <a:rPr sz="2000" spc="-15" dirty="0">
                <a:latin typeface="Lucida Sans Unicode"/>
                <a:cs typeface="Lucida Sans Unicode"/>
              </a:rPr>
              <a:t>Insureon. </a:t>
            </a:r>
            <a:r>
              <a:rPr sz="2000" spc="15" dirty="0">
                <a:latin typeface="Lucida Sans Unicode"/>
                <a:cs typeface="Lucida Sans Unicode"/>
              </a:rPr>
              <a:t>Www.insureon.com. </a:t>
            </a:r>
            <a:r>
              <a:rPr sz="2000" spc="20" dirty="0">
                <a:latin typeface="Lucida Sans Unicode"/>
                <a:cs typeface="Lucida Sans Unicode"/>
              </a:rPr>
              <a:t> </a:t>
            </a:r>
            <a:r>
              <a:rPr sz="2000" spc="25" dirty="0">
                <a:latin typeface="Lucida Sans Unicode"/>
                <a:cs typeface="Lucida Sans Unicode"/>
              </a:rPr>
              <a:t>https://</a:t>
            </a:r>
            <a:r>
              <a:rPr sz="2000" spc="25" dirty="0">
                <a:latin typeface="Lucida Sans Unicode"/>
                <a:cs typeface="Lucida Sans Unicode"/>
                <a:hlinkClick r:id="rId6"/>
              </a:rPr>
              <a:t>www.insureon.com/blog/top-cybersecurity-threats-for-ecommerce-businesses</a:t>
            </a:r>
            <a:endParaRPr sz="2000">
              <a:latin typeface="Lucida Sans Unicode"/>
              <a:cs typeface="Lucida Sans Unicode"/>
            </a:endParaRPr>
          </a:p>
          <a:p>
            <a:pPr>
              <a:lnSpc>
                <a:spcPct val="100000"/>
              </a:lnSpc>
              <a:spcBef>
                <a:spcPts val="15"/>
              </a:spcBef>
            </a:pPr>
            <a:endParaRPr sz="1650">
              <a:latin typeface="Lucida Sans Unicode"/>
              <a:cs typeface="Lucida Sans Unicode"/>
            </a:endParaRPr>
          </a:p>
          <a:p>
            <a:pPr marL="12700" marR="5715" algn="just">
              <a:lnSpc>
                <a:spcPct val="106300"/>
              </a:lnSpc>
            </a:pPr>
            <a:r>
              <a:rPr sz="2000" spc="-10" dirty="0">
                <a:latin typeface="Lucida Sans Unicode"/>
                <a:cs typeface="Lucida Sans Unicode"/>
              </a:rPr>
              <a:t>The </a:t>
            </a:r>
            <a:r>
              <a:rPr sz="2000" spc="55" dirty="0">
                <a:latin typeface="Lucida Sans Unicode"/>
                <a:cs typeface="Lucida Sans Unicode"/>
              </a:rPr>
              <a:t>cost </a:t>
            </a:r>
            <a:r>
              <a:rPr sz="2000" spc="-20" dirty="0">
                <a:latin typeface="Lucida Sans Unicode"/>
                <a:cs typeface="Lucida Sans Unicode"/>
              </a:rPr>
              <a:t>of </a:t>
            </a:r>
            <a:r>
              <a:rPr sz="2000" spc="45" dirty="0">
                <a:latin typeface="Lucida Sans Unicode"/>
                <a:cs typeface="Lucida Sans Unicode"/>
              </a:rPr>
              <a:t>cybersecurity </a:t>
            </a:r>
            <a:r>
              <a:rPr sz="2000" spc="120" dirty="0">
                <a:latin typeface="Lucida Sans Unicode"/>
                <a:cs typeface="Lucida Sans Unicode"/>
              </a:rPr>
              <a:t>and </a:t>
            </a:r>
            <a:r>
              <a:rPr sz="2000" spc="55" dirty="0">
                <a:latin typeface="Lucida Sans Unicode"/>
                <a:cs typeface="Lucida Sans Unicode"/>
              </a:rPr>
              <a:t>how </a:t>
            </a:r>
            <a:r>
              <a:rPr sz="2000" spc="10" dirty="0">
                <a:latin typeface="Lucida Sans Unicode"/>
                <a:cs typeface="Lucida Sans Unicode"/>
              </a:rPr>
              <a:t>to </a:t>
            </a:r>
            <a:r>
              <a:rPr sz="2000" spc="65" dirty="0">
                <a:latin typeface="Lucida Sans Unicode"/>
                <a:cs typeface="Lucida Sans Unicode"/>
              </a:rPr>
              <a:t>budget </a:t>
            </a:r>
            <a:r>
              <a:rPr sz="2000" spc="-40" dirty="0">
                <a:latin typeface="Lucida Sans Unicode"/>
                <a:cs typeface="Lucida Sans Unicode"/>
              </a:rPr>
              <a:t>for </a:t>
            </a:r>
            <a:r>
              <a:rPr sz="2000" spc="-110" dirty="0">
                <a:latin typeface="Lucida Sans Unicode"/>
                <a:cs typeface="Lucida Sans Unicode"/>
              </a:rPr>
              <a:t>it. </a:t>
            </a:r>
            <a:r>
              <a:rPr sz="2000" spc="-130" dirty="0">
                <a:latin typeface="Lucida Sans Unicode"/>
                <a:cs typeface="Lucida Sans Unicode"/>
              </a:rPr>
              <a:t>(2019, </a:t>
            </a:r>
            <a:r>
              <a:rPr sz="2000" spc="60" dirty="0">
                <a:latin typeface="Lucida Sans Unicode"/>
                <a:cs typeface="Lucida Sans Unicode"/>
              </a:rPr>
              <a:t>November </a:t>
            </a:r>
            <a:r>
              <a:rPr sz="2000" spc="-50" dirty="0">
                <a:latin typeface="Lucida Sans Unicode"/>
                <a:cs typeface="Lucida Sans Unicode"/>
              </a:rPr>
              <a:t>22). </a:t>
            </a:r>
            <a:r>
              <a:rPr sz="2000" spc="65" dirty="0">
                <a:latin typeface="Lucida Sans Unicode"/>
                <a:cs typeface="Lucida Sans Unicode"/>
              </a:rPr>
              <a:t>Maureen </a:t>
            </a:r>
            <a:r>
              <a:rPr sz="2000" spc="90" dirty="0">
                <a:latin typeface="Lucida Sans Unicode"/>
                <a:cs typeface="Lucida Sans Unicode"/>
              </a:rPr>
              <a:t>Data </a:t>
            </a:r>
            <a:r>
              <a:rPr sz="2000" spc="30" dirty="0">
                <a:latin typeface="Lucida Sans Unicode"/>
                <a:cs typeface="Lucida Sans Unicode"/>
              </a:rPr>
              <a:t>Systems. </a:t>
            </a:r>
            <a:r>
              <a:rPr sz="2000" spc="10" dirty="0">
                <a:latin typeface="Lucida Sans Unicode"/>
                <a:cs typeface="Lucida Sans Unicode"/>
              </a:rPr>
              <a:t>https://</a:t>
            </a:r>
            <a:r>
              <a:rPr sz="2000" spc="10" dirty="0">
                <a:latin typeface="Lucida Sans Unicode"/>
                <a:cs typeface="Lucida Sans Unicode"/>
                <a:hlinkClick r:id="rId7"/>
              </a:rPr>
              <a:t>www.mdsny.com/the- </a:t>
            </a:r>
            <a:r>
              <a:rPr sz="2000" spc="-620" dirty="0">
                <a:latin typeface="Lucida Sans Unicode"/>
                <a:cs typeface="Lucida Sans Unicode"/>
              </a:rPr>
              <a:t> </a:t>
            </a:r>
            <a:r>
              <a:rPr sz="2000" spc="20" dirty="0">
                <a:latin typeface="Lucida Sans Unicode"/>
                <a:cs typeface="Lucida Sans Unicode"/>
              </a:rPr>
              <a:t>cost-of-cybersecurity-and-how-to-budget-for-it/</a:t>
            </a:r>
            <a:endParaRPr sz="2000">
              <a:latin typeface="Lucida Sans Unicode"/>
              <a:cs typeface="Lucida Sans Unicode"/>
            </a:endParaRPr>
          </a:p>
        </p:txBody>
      </p:sp>
      <p:sp>
        <p:nvSpPr>
          <p:cNvPr id="6" name="object 6"/>
          <p:cNvSpPr txBox="1">
            <a:spLocks noGrp="1"/>
          </p:cNvSpPr>
          <p:nvPr>
            <p:ph type="title"/>
          </p:nvPr>
        </p:nvSpPr>
        <p:spPr>
          <a:xfrm>
            <a:off x="1016000" y="1144280"/>
            <a:ext cx="2941955" cy="635000"/>
          </a:xfrm>
          <a:prstGeom prst="rect">
            <a:avLst/>
          </a:prstGeom>
        </p:spPr>
        <p:txBody>
          <a:bodyPr vert="horz" wrap="square" lIns="0" tIns="12700" rIns="0" bIns="0" rtlCol="0">
            <a:spAutoFit/>
          </a:bodyPr>
          <a:lstStyle/>
          <a:p>
            <a:pPr marL="12700">
              <a:lnSpc>
                <a:spcPct val="100000"/>
              </a:lnSpc>
              <a:spcBef>
                <a:spcPts val="100"/>
              </a:spcBef>
            </a:pPr>
            <a:r>
              <a:rPr spc="-290" dirty="0"/>
              <a:t>R</a:t>
            </a:r>
            <a:r>
              <a:rPr spc="229" dirty="0"/>
              <a:t>e</a:t>
            </a:r>
            <a:r>
              <a:rPr spc="100" dirty="0"/>
              <a:t>f</a:t>
            </a:r>
            <a:r>
              <a:rPr spc="229" dirty="0"/>
              <a:t>e</a:t>
            </a:r>
            <a:r>
              <a:rPr spc="150" dirty="0"/>
              <a:t>r</a:t>
            </a:r>
            <a:r>
              <a:rPr spc="229" dirty="0"/>
              <a:t>e</a:t>
            </a:r>
            <a:r>
              <a:rPr spc="245" dirty="0"/>
              <a:t>n</a:t>
            </a:r>
            <a:r>
              <a:rPr spc="190" dirty="0"/>
              <a:t>c</a:t>
            </a:r>
            <a:r>
              <a:rPr spc="229" dirty="0"/>
              <a:t>e</a:t>
            </a:r>
            <a:r>
              <a:rPr spc="5" dirty="0"/>
              <a: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6000" y="1961198"/>
            <a:ext cx="4729480" cy="1854200"/>
          </a:xfrm>
          <a:prstGeom prst="rect">
            <a:avLst/>
          </a:prstGeom>
        </p:spPr>
        <p:txBody>
          <a:bodyPr vert="horz" wrap="square" lIns="0" tIns="12700" rIns="0" bIns="0" rtlCol="0">
            <a:spAutoFit/>
          </a:bodyPr>
          <a:lstStyle/>
          <a:p>
            <a:pPr marL="12700" marR="5080">
              <a:lnSpc>
                <a:spcPct val="100000"/>
              </a:lnSpc>
              <a:spcBef>
                <a:spcPts val="100"/>
              </a:spcBef>
            </a:pPr>
            <a:r>
              <a:rPr sz="6000" spc="175" dirty="0">
                <a:solidFill>
                  <a:srgbClr val="082054"/>
                </a:solidFill>
                <a:latin typeface="Trebuchet MS"/>
                <a:cs typeface="Trebuchet MS"/>
              </a:rPr>
              <a:t>I</a:t>
            </a:r>
            <a:r>
              <a:rPr sz="6000" spc="15" dirty="0">
                <a:solidFill>
                  <a:srgbClr val="082054"/>
                </a:solidFill>
                <a:latin typeface="Trebuchet MS"/>
                <a:cs typeface="Trebuchet MS"/>
              </a:rPr>
              <a:t>n</a:t>
            </a:r>
            <a:r>
              <a:rPr sz="6000" spc="-540" dirty="0">
                <a:solidFill>
                  <a:srgbClr val="082054"/>
                </a:solidFill>
                <a:latin typeface="Trebuchet MS"/>
                <a:cs typeface="Trebuchet MS"/>
              </a:rPr>
              <a:t> </a:t>
            </a:r>
            <a:r>
              <a:rPr sz="6000" spc="155" dirty="0">
                <a:solidFill>
                  <a:srgbClr val="082054"/>
                </a:solidFill>
                <a:latin typeface="Trebuchet MS"/>
                <a:cs typeface="Trebuchet MS"/>
              </a:rPr>
              <a:t>t</a:t>
            </a:r>
            <a:r>
              <a:rPr sz="6000" spc="-5" dirty="0">
                <a:solidFill>
                  <a:srgbClr val="082054"/>
                </a:solidFill>
                <a:latin typeface="Trebuchet MS"/>
                <a:cs typeface="Trebuchet MS"/>
              </a:rPr>
              <a:t>h</a:t>
            </a:r>
            <a:r>
              <a:rPr sz="6000" spc="-114" dirty="0">
                <a:solidFill>
                  <a:srgbClr val="082054"/>
                </a:solidFill>
                <a:latin typeface="Trebuchet MS"/>
                <a:cs typeface="Trebuchet MS"/>
              </a:rPr>
              <a:t>i</a:t>
            </a:r>
            <a:r>
              <a:rPr sz="6000" spc="445" dirty="0">
                <a:solidFill>
                  <a:srgbClr val="082054"/>
                </a:solidFill>
                <a:latin typeface="Trebuchet MS"/>
                <a:cs typeface="Trebuchet MS"/>
              </a:rPr>
              <a:t>s  </a:t>
            </a:r>
            <a:r>
              <a:rPr sz="6000" spc="390" dirty="0">
                <a:solidFill>
                  <a:srgbClr val="082054"/>
                </a:solidFill>
                <a:latin typeface="Trebuchet MS"/>
                <a:cs typeface="Trebuchet MS"/>
              </a:rPr>
              <a:t>P</a:t>
            </a:r>
            <a:r>
              <a:rPr sz="6000" spc="-125" dirty="0">
                <a:solidFill>
                  <a:srgbClr val="082054"/>
                </a:solidFill>
                <a:latin typeface="Trebuchet MS"/>
                <a:cs typeface="Trebuchet MS"/>
              </a:rPr>
              <a:t>r</a:t>
            </a:r>
            <a:r>
              <a:rPr sz="6000" spc="-40" dirty="0">
                <a:solidFill>
                  <a:srgbClr val="082054"/>
                </a:solidFill>
                <a:latin typeface="Trebuchet MS"/>
                <a:cs typeface="Trebuchet MS"/>
              </a:rPr>
              <a:t>e</a:t>
            </a:r>
            <a:r>
              <a:rPr sz="6000" spc="560" dirty="0">
                <a:solidFill>
                  <a:srgbClr val="082054"/>
                </a:solidFill>
                <a:latin typeface="Trebuchet MS"/>
                <a:cs typeface="Trebuchet MS"/>
              </a:rPr>
              <a:t>s</a:t>
            </a:r>
            <a:r>
              <a:rPr sz="6000" spc="-40" dirty="0">
                <a:solidFill>
                  <a:srgbClr val="082054"/>
                </a:solidFill>
                <a:latin typeface="Trebuchet MS"/>
                <a:cs typeface="Trebuchet MS"/>
              </a:rPr>
              <a:t>e</a:t>
            </a:r>
            <a:r>
              <a:rPr sz="6000" spc="15" dirty="0">
                <a:solidFill>
                  <a:srgbClr val="082054"/>
                </a:solidFill>
                <a:latin typeface="Trebuchet MS"/>
                <a:cs typeface="Trebuchet MS"/>
              </a:rPr>
              <a:t>n</a:t>
            </a:r>
            <a:r>
              <a:rPr sz="6000" spc="155" dirty="0">
                <a:solidFill>
                  <a:srgbClr val="082054"/>
                </a:solidFill>
                <a:latin typeface="Trebuchet MS"/>
                <a:cs typeface="Trebuchet MS"/>
              </a:rPr>
              <a:t>t</a:t>
            </a:r>
            <a:r>
              <a:rPr sz="6000" spc="240" dirty="0">
                <a:solidFill>
                  <a:srgbClr val="082054"/>
                </a:solidFill>
                <a:latin typeface="Trebuchet MS"/>
                <a:cs typeface="Trebuchet MS"/>
              </a:rPr>
              <a:t>a</a:t>
            </a:r>
            <a:r>
              <a:rPr sz="6000" spc="155" dirty="0">
                <a:solidFill>
                  <a:srgbClr val="082054"/>
                </a:solidFill>
                <a:latin typeface="Trebuchet MS"/>
                <a:cs typeface="Trebuchet MS"/>
              </a:rPr>
              <a:t>t</a:t>
            </a:r>
            <a:r>
              <a:rPr sz="6000" spc="-114" dirty="0">
                <a:solidFill>
                  <a:srgbClr val="082054"/>
                </a:solidFill>
                <a:latin typeface="Trebuchet MS"/>
                <a:cs typeface="Trebuchet MS"/>
              </a:rPr>
              <a:t>i</a:t>
            </a:r>
            <a:r>
              <a:rPr sz="6000" spc="15" dirty="0">
                <a:solidFill>
                  <a:srgbClr val="082054"/>
                </a:solidFill>
                <a:latin typeface="Trebuchet MS"/>
                <a:cs typeface="Trebuchet MS"/>
              </a:rPr>
              <a:t>on</a:t>
            </a:r>
            <a:endParaRPr sz="6000">
              <a:latin typeface="Trebuchet MS"/>
              <a:cs typeface="Trebuchet MS"/>
            </a:endParaRPr>
          </a:p>
        </p:txBody>
      </p:sp>
      <p:sp>
        <p:nvSpPr>
          <p:cNvPr id="3" name="object 3"/>
          <p:cNvSpPr txBox="1"/>
          <p:nvPr/>
        </p:nvSpPr>
        <p:spPr>
          <a:xfrm>
            <a:off x="1016000" y="4253299"/>
            <a:ext cx="1773555" cy="513080"/>
          </a:xfrm>
          <a:prstGeom prst="rect">
            <a:avLst/>
          </a:prstGeom>
        </p:spPr>
        <p:txBody>
          <a:bodyPr vert="horz" wrap="square" lIns="0" tIns="12700" rIns="0" bIns="0" rtlCol="0">
            <a:spAutoFit/>
          </a:bodyPr>
          <a:lstStyle/>
          <a:p>
            <a:pPr marL="12700">
              <a:lnSpc>
                <a:spcPct val="100000"/>
              </a:lnSpc>
              <a:spcBef>
                <a:spcPts val="100"/>
              </a:spcBef>
            </a:pPr>
            <a:r>
              <a:rPr sz="3200" spc="50" dirty="0">
                <a:latin typeface="Trebuchet MS"/>
                <a:cs typeface="Trebuchet MS"/>
              </a:rPr>
              <a:t>Overview</a:t>
            </a:r>
            <a:endParaRPr sz="3200">
              <a:latin typeface="Trebuchet MS"/>
              <a:cs typeface="Trebuchet MS"/>
            </a:endParaRPr>
          </a:p>
        </p:txBody>
      </p:sp>
      <p:sp>
        <p:nvSpPr>
          <p:cNvPr id="4" name="object 4"/>
          <p:cNvSpPr txBox="1"/>
          <p:nvPr/>
        </p:nvSpPr>
        <p:spPr>
          <a:xfrm>
            <a:off x="9937396" y="1822560"/>
            <a:ext cx="1915160" cy="421640"/>
          </a:xfrm>
          <a:prstGeom prst="rect">
            <a:avLst/>
          </a:prstGeom>
        </p:spPr>
        <p:txBody>
          <a:bodyPr vert="horz" wrap="square" lIns="0" tIns="12700" rIns="0" bIns="0" rtlCol="0">
            <a:spAutoFit/>
          </a:bodyPr>
          <a:lstStyle/>
          <a:p>
            <a:pPr marL="12700">
              <a:lnSpc>
                <a:spcPct val="100000"/>
              </a:lnSpc>
              <a:spcBef>
                <a:spcPts val="100"/>
              </a:spcBef>
            </a:pPr>
            <a:r>
              <a:rPr sz="2600" spc="40" dirty="0">
                <a:latin typeface="Trebuchet MS"/>
                <a:cs typeface="Trebuchet MS"/>
              </a:rPr>
              <a:t>Introduction</a:t>
            </a:r>
            <a:endParaRPr sz="2600">
              <a:latin typeface="Trebuchet MS"/>
              <a:cs typeface="Trebuchet MS"/>
            </a:endParaRPr>
          </a:p>
        </p:txBody>
      </p:sp>
      <p:sp>
        <p:nvSpPr>
          <p:cNvPr id="5" name="object 5"/>
          <p:cNvSpPr txBox="1"/>
          <p:nvPr/>
        </p:nvSpPr>
        <p:spPr>
          <a:xfrm>
            <a:off x="9937396" y="2661395"/>
            <a:ext cx="3382645" cy="421640"/>
          </a:xfrm>
          <a:prstGeom prst="rect">
            <a:avLst/>
          </a:prstGeom>
        </p:spPr>
        <p:txBody>
          <a:bodyPr vert="horz" wrap="square" lIns="0" tIns="12700" rIns="0" bIns="0" rtlCol="0">
            <a:spAutoFit/>
          </a:bodyPr>
          <a:lstStyle/>
          <a:p>
            <a:pPr marL="12700">
              <a:lnSpc>
                <a:spcPct val="100000"/>
              </a:lnSpc>
              <a:spcBef>
                <a:spcPts val="100"/>
              </a:spcBef>
            </a:pPr>
            <a:r>
              <a:rPr sz="2600" spc="150" dirty="0">
                <a:latin typeface="Trebuchet MS"/>
                <a:cs typeface="Trebuchet MS"/>
              </a:rPr>
              <a:t>O</a:t>
            </a:r>
            <a:r>
              <a:rPr sz="2600" spc="25" dirty="0">
                <a:latin typeface="Trebuchet MS"/>
                <a:cs typeface="Trebuchet MS"/>
              </a:rPr>
              <a:t>v</a:t>
            </a:r>
            <a:r>
              <a:rPr sz="2600" spc="40" dirty="0">
                <a:latin typeface="Trebuchet MS"/>
                <a:cs typeface="Trebuchet MS"/>
              </a:rPr>
              <a:t>e</a:t>
            </a:r>
            <a:r>
              <a:rPr sz="2600" spc="-10" dirty="0">
                <a:latin typeface="Trebuchet MS"/>
                <a:cs typeface="Trebuchet MS"/>
              </a:rPr>
              <a:t>r</a:t>
            </a:r>
            <a:r>
              <a:rPr sz="2600" spc="25" dirty="0">
                <a:latin typeface="Trebuchet MS"/>
                <a:cs typeface="Trebuchet MS"/>
              </a:rPr>
              <a:t>v</a:t>
            </a:r>
            <a:r>
              <a:rPr sz="2600" spc="-65" dirty="0">
                <a:latin typeface="Trebuchet MS"/>
                <a:cs typeface="Trebuchet MS"/>
              </a:rPr>
              <a:t>i</a:t>
            </a:r>
            <a:r>
              <a:rPr sz="2600" spc="40" dirty="0">
                <a:latin typeface="Trebuchet MS"/>
                <a:cs typeface="Trebuchet MS"/>
              </a:rPr>
              <a:t>e</a:t>
            </a:r>
            <a:r>
              <a:rPr sz="2600" spc="105" dirty="0">
                <a:latin typeface="Trebuchet MS"/>
                <a:cs typeface="Trebuchet MS"/>
              </a:rPr>
              <a:t>w</a:t>
            </a:r>
            <a:r>
              <a:rPr sz="2600" spc="-185" dirty="0">
                <a:latin typeface="Trebuchet MS"/>
                <a:cs typeface="Trebuchet MS"/>
              </a:rPr>
              <a:t> </a:t>
            </a:r>
            <a:r>
              <a:rPr sz="2600" spc="60" dirty="0">
                <a:latin typeface="Trebuchet MS"/>
                <a:cs typeface="Trebuchet MS"/>
              </a:rPr>
              <a:t>o</a:t>
            </a:r>
            <a:r>
              <a:rPr sz="2600" spc="90" dirty="0">
                <a:latin typeface="Trebuchet MS"/>
                <a:cs typeface="Trebuchet MS"/>
              </a:rPr>
              <a:t>f</a:t>
            </a:r>
            <a:r>
              <a:rPr sz="2600" spc="-185" dirty="0">
                <a:latin typeface="Trebuchet MS"/>
                <a:cs typeface="Trebuchet MS"/>
              </a:rPr>
              <a:t> </a:t>
            </a:r>
            <a:r>
              <a:rPr sz="2600" spc="225" dirty="0">
                <a:latin typeface="Trebuchet MS"/>
                <a:cs typeface="Trebuchet MS"/>
              </a:rPr>
              <a:t>C</a:t>
            </a:r>
            <a:r>
              <a:rPr sz="2600" spc="60" dirty="0">
                <a:latin typeface="Trebuchet MS"/>
                <a:cs typeface="Trebuchet MS"/>
              </a:rPr>
              <a:t>o</a:t>
            </a:r>
            <a:r>
              <a:rPr sz="2600" spc="70" dirty="0">
                <a:latin typeface="Trebuchet MS"/>
                <a:cs typeface="Trebuchet MS"/>
              </a:rPr>
              <a:t>n</a:t>
            </a:r>
            <a:r>
              <a:rPr sz="2600" spc="110" dirty="0">
                <a:latin typeface="Trebuchet MS"/>
                <a:cs typeface="Trebuchet MS"/>
              </a:rPr>
              <a:t>c</a:t>
            </a:r>
            <a:r>
              <a:rPr sz="2600" spc="40" dirty="0">
                <a:latin typeface="Trebuchet MS"/>
                <a:cs typeface="Trebuchet MS"/>
              </a:rPr>
              <a:t>e</a:t>
            </a:r>
            <a:r>
              <a:rPr sz="2600" spc="90" dirty="0">
                <a:latin typeface="Trebuchet MS"/>
                <a:cs typeface="Trebuchet MS"/>
              </a:rPr>
              <a:t>p</a:t>
            </a:r>
            <a:r>
              <a:rPr sz="2600" spc="10" dirty="0">
                <a:latin typeface="Trebuchet MS"/>
                <a:cs typeface="Trebuchet MS"/>
              </a:rPr>
              <a:t>t</a:t>
            </a:r>
            <a:r>
              <a:rPr sz="2600" spc="275" dirty="0">
                <a:latin typeface="Trebuchet MS"/>
                <a:cs typeface="Trebuchet MS"/>
              </a:rPr>
              <a:t>s</a:t>
            </a:r>
            <a:endParaRPr sz="2600">
              <a:latin typeface="Trebuchet MS"/>
              <a:cs typeface="Trebuchet MS"/>
            </a:endParaRPr>
          </a:p>
        </p:txBody>
      </p:sp>
      <p:sp>
        <p:nvSpPr>
          <p:cNvPr id="6" name="object 6"/>
          <p:cNvSpPr txBox="1"/>
          <p:nvPr/>
        </p:nvSpPr>
        <p:spPr>
          <a:xfrm>
            <a:off x="9937396" y="4222724"/>
            <a:ext cx="4605655" cy="421640"/>
          </a:xfrm>
          <a:prstGeom prst="rect">
            <a:avLst/>
          </a:prstGeom>
        </p:spPr>
        <p:txBody>
          <a:bodyPr vert="horz" wrap="square" lIns="0" tIns="12700" rIns="0" bIns="0" rtlCol="0">
            <a:spAutoFit/>
          </a:bodyPr>
          <a:lstStyle/>
          <a:p>
            <a:pPr marL="12700">
              <a:lnSpc>
                <a:spcPct val="100000"/>
              </a:lnSpc>
              <a:spcBef>
                <a:spcPts val="100"/>
              </a:spcBef>
            </a:pPr>
            <a:r>
              <a:rPr sz="2600" spc="75" dirty="0">
                <a:latin typeface="Trebuchet MS"/>
                <a:cs typeface="Trebuchet MS"/>
              </a:rPr>
              <a:t>Cybersecurity</a:t>
            </a:r>
            <a:r>
              <a:rPr sz="2600" spc="-195" dirty="0">
                <a:latin typeface="Trebuchet MS"/>
                <a:cs typeface="Trebuchet MS"/>
              </a:rPr>
              <a:t> </a:t>
            </a:r>
            <a:r>
              <a:rPr sz="2600" spc="65" dirty="0">
                <a:latin typeface="Trebuchet MS"/>
                <a:cs typeface="Trebuchet MS"/>
              </a:rPr>
              <a:t>Policy</a:t>
            </a:r>
            <a:r>
              <a:rPr sz="2600" spc="-195" dirty="0">
                <a:latin typeface="Trebuchet MS"/>
                <a:cs typeface="Trebuchet MS"/>
              </a:rPr>
              <a:t> </a:t>
            </a:r>
            <a:r>
              <a:rPr sz="2600" spc="85" dirty="0">
                <a:latin typeface="Trebuchet MS"/>
                <a:cs typeface="Trebuchet MS"/>
              </a:rPr>
              <a:t>and</a:t>
            </a:r>
            <a:r>
              <a:rPr sz="2600" spc="-195" dirty="0">
                <a:latin typeface="Trebuchet MS"/>
                <a:cs typeface="Trebuchet MS"/>
              </a:rPr>
              <a:t> </a:t>
            </a:r>
            <a:r>
              <a:rPr sz="2600" spc="90" dirty="0">
                <a:latin typeface="Trebuchet MS"/>
                <a:cs typeface="Trebuchet MS"/>
              </a:rPr>
              <a:t>Plan</a:t>
            </a:r>
            <a:endParaRPr sz="2600">
              <a:latin typeface="Trebuchet MS"/>
              <a:cs typeface="Trebuchet MS"/>
            </a:endParaRPr>
          </a:p>
        </p:txBody>
      </p:sp>
      <p:sp>
        <p:nvSpPr>
          <p:cNvPr id="7" name="object 7"/>
          <p:cNvSpPr txBox="1"/>
          <p:nvPr/>
        </p:nvSpPr>
        <p:spPr>
          <a:xfrm>
            <a:off x="9937396" y="5061558"/>
            <a:ext cx="6437630" cy="421640"/>
          </a:xfrm>
          <a:prstGeom prst="rect">
            <a:avLst/>
          </a:prstGeom>
        </p:spPr>
        <p:txBody>
          <a:bodyPr vert="horz" wrap="square" lIns="0" tIns="12700" rIns="0" bIns="0" rtlCol="0">
            <a:spAutoFit/>
          </a:bodyPr>
          <a:lstStyle/>
          <a:p>
            <a:pPr marL="12700">
              <a:lnSpc>
                <a:spcPct val="100000"/>
              </a:lnSpc>
              <a:spcBef>
                <a:spcPts val="100"/>
              </a:spcBef>
            </a:pPr>
            <a:r>
              <a:rPr sz="2600" spc="135" dirty="0">
                <a:latin typeface="Trebuchet MS"/>
                <a:cs typeface="Trebuchet MS"/>
              </a:rPr>
              <a:t>Basic</a:t>
            </a:r>
            <a:r>
              <a:rPr sz="2600" spc="-195" dirty="0">
                <a:latin typeface="Trebuchet MS"/>
                <a:cs typeface="Trebuchet MS"/>
              </a:rPr>
              <a:t> </a:t>
            </a:r>
            <a:r>
              <a:rPr sz="2600" spc="140" dirty="0">
                <a:latin typeface="Trebuchet MS"/>
                <a:cs typeface="Trebuchet MS"/>
              </a:rPr>
              <a:t>Cost</a:t>
            </a:r>
            <a:r>
              <a:rPr sz="2600" spc="-195" dirty="0">
                <a:latin typeface="Trebuchet MS"/>
                <a:cs typeface="Trebuchet MS"/>
              </a:rPr>
              <a:t> </a:t>
            </a:r>
            <a:r>
              <a:rPr sz="2600" spc="120" dirty="0">
                <a:latin typeface="Trebuchet MS"/>
                <a:cs typeface="Trebuchet MS"/>
              </a:rPr>
              <a:t>Associated</a:t>
            </a:r>
            <a:r>
              <a:rPr sz="2600" spc="-195" dirty="0">
                <a:latin typeface="Trebuchet MS"/>
                <a:cs typeface="Trebuchet MS"/>
              </a:rPr>
              <a:t> </a:t>
            </a:r>
            <a:r>
              <a:rPr sz="2600" spc="30" dirty="0">
                <a:latin typeface="Trebuchet MS"/>
                <a:cs typeface="Trebuchet MS"/>
              </a:rPr>
              <a:t>with</a:t>
            </a:r>
            <a:r>
              <a:rPr sz="2600" spc="-195" dirty="0">
                <a:latin typeface="Trebuchet MS"/>
                <a:cs typeface="Trebuchet MS"/>
              </a:rPr>
              <a:t> </a:t>
            </a:r>
            <a:r>
              <a:rPr sz="2600" spc="75" dirty="0">
                <a:latin typeface="Trebuchet MS"/>
                <a:cs typeface="Trebuchet MS"/>
              </a:rPr>
              <a:t>Cybersecurity</a:t>
            </a:r>
            <a:endParaRPr sz="2600">
              <a:latin typeface="Trebuchet MS"/>
              <a:cs typeface="Trebuchet MS"/>
            </a:endParaRPr>
          </a:p>
        </p:txBody>
      </p:sp>
      <p:sp>
        <p:nvSpPr>
          <p:cNvPr id="8" name="object 8"/>
          <p:cNvSpPr txBox="1"/>
          <p:nvPr/>
        </p:nvSpPr>
        <p:spPr>
          <a:xfrm>
            <a:off x="9937396" y="5900394"/>
            <a:ext cx="4780915" cy="421640"/>
          </a:xfrm>
          <a:prstGeom prst="rect">
            <a:avLst/>
          </a:prstGeom>
        </p:spPr>
        <p:txBody>
          <a:bodyPr vert="horz" wrap="square" lIns="0" tIns="12700" rIns="0" bIns="0" rtlCol="0">
            <a:spAutoFit/>
          </a:bodyPr>
          <a:lstStyle/>
          <a:p>
            <a:pPr marL="12700">
              <a:lnSpc>
                <a:spcPct val="100000"/>
              </a:lnSpc>
              <a:spcBef>
                <a:spcPts val="100"/>
              </a:spcBef>
            </a:pPr>
            <a:r>
              <a:rPr sz="2600" spc="225" dirty="0">
                <a:latin typeface="Trebuchet MS"/>
                <a:cs typeface="Trebuchet MS"/>
              </a:rPr>
              <a:t>C</a:t>
            </a:r>
            <a:r>
              <a:rPr sz="2600" spc="5" dirty="0">
                <a:latin typeface="Trebuchet MS"/>
                <a:cs typeface="Trebuchet MS"/>
              </a:rPr>
              <a:t>I</a:t>
            </a:r>
            <a:r>
              <a:rPr sz="2600" spc="310" dirty="0">
                <a:latin typeface="Trebuchet MS"/>
                <a:cs typeface="Trebuchet MS"/>
              </a:rPr>
              <a:t>A</a:t>
            </a:r>
            <a:r>
              <a:rPr sz="2600" spc="-185" dirty="0">
                <a:latin typeface="Trebuchet MS"/>
                <a:cs typeface="Trebuchet MS"/>
              </a:rPr>
              <a:t> </a:t>
            </a:r>
            <a:r>
              <a:rPr sz="2600" spc="25" dirty="0">
                <a:latin typeface="Trebuchet MS"/>
                <a:cs typeface="Trebuchet MS"/>
              </a:rPr>
              <a:t>T</a:t>
            </a:r>
            <a:r>
              <a:rPr sz="2600" spc="-10" dirty="0">
                <a:latin typeface="Trebuchet MS"/>
                <a:cs typeface="Trebuchet MS"/>
              </a:rPr>
              <a:t>r</a:t>
            </a:r>
            <a:r>
              <a:rPr sz="2600" spc="-65" dirty="0">
                <a:latin typeface="Trebuchet MS"/>
                <a:cs typeface="Trebuchet MS"/>
              </a:rPr>
              <a:t>i</a:t>
            </a:r>
            <a:r>
              <a:rPr sz="2600" spc="95" dirty="0">
                <a:latin typeface="Trebuchet MS"/>
                <a:cs typeface="Trebuchet MS"/>
              </a:rPr>
              <a:t>ad</a:t>
            </a:r>
            <a:r>
              <a:rPr sz="2600" spc="-185" dirty="0">
                <a:latin typeface="Trebuchet MS"/>
                <a:cs typeface="Trebuchet MS"/>
              </a:rPr>
              <a:t> </a:t>
            </a:r>
            <a:r>
              <a:rPr sz="2600" spc="95" dirty="0">
                <a:latin typeface="Trebuchet MS"/>
                <a:cs typeface="Trebuchet MS"/>
              </a:rPr>
              <a:t>a</a:t>
            </a:r>
            <a:r>
              <a:rPr sz="2600" spc="275" dirty="0">
                <a:latin typeface="Trebuchet MS"/>
                <a:cs typeface="Trebuchet MS"/>
              </a:rPr>
              <a:t>s</a:t>
            </a:r>
            <a:r>
              <a:rPr sz="2600" spc="-185" dirty="0">
                <a:latin typeface="Trebuchet MS"/>
                <a:cs typeface="Trebuchet MS"/>
              </a:rPr>
              <a:t> </a:t>
            </a:r>
            <a:r>
              <a:rPr sz="2600" spc="-65" dirty="0">
                <a:latin typeface="Trebuchet MS"/>
                <a:cs typeface="Trebuchet MS"/>
              </a:rPr>
              <a:t>i</a:t>
            </a:r>
            <a:r>
              <a:rPr sz="2600" spc="15" dirty="0">
                <a:latin typeface="Trebuchet MS"/>
                <a:cs typeface="Trebuchet MS"/>
              </a:rPr>
              <a:t>t</a:t>
            </a:r>
            <a:r>
              <a:rPr sz="2600" spc="-185" dirty="0">
                <a:latin typeface="Trebuchet MS"/>
                <a:cs typeface="Trebuchet MS"/>
              </a:rPr>
              <a:t> </a:t>
            </a:r>
            <a:r>
              <a:rPr sz="2600" spc="240" dirty="0">
                <a:latin typeface="Trebuchet MS"/>
                <a:cs typeface="Trebuchet MS"/>
              </a:rPr>
              <a:t>R</a:t>
            </a:r>
            <a:r>
              <a:rPr sz="2600" spc="40" dirty="0">
                <a:latin typeface="Trebuchet MS"/>
                <a:cs typeface="Trebuchet MS"/>
              </a:rPr>
              <a:t>e</a:t>
            </a:r>
            <a:r>
              <a:rPr sz="2600" dirty="0">
                <a:latin typeface="Trebuchet MS"/>
                <a:cs typeface="Trebuchet MS"/>
              </a:rPr>
              <a:t>l</a:t>
            </a:r>
            <a:r>
              <a:rPr sz="2600" spc="95" dirty="0">
                <a:latin typeface="Trebuchet MS"/>
                <a:cs typeface="Trebuchet MS"/>
              </a:rPr>
              <a:t>a</a:t>
            </a:r>
            <a:r>
              <a:rPr sz="2600" spc="10" dirty="0">
                <a:latin typeface="Trebuchet MS"/>
                <a:cs typeface="Trebuchet MS"/>
              </a:rPr>
              <a:t>t</a:t>
            </a:r>
            <a:r>
              <a:rPr sz="2600" spc="40" dirty="0">
                <a:latin typeface="Trebuchet MS"/>
                <a:cs typeface="Trebuchet MS"/>
              </a:rPr>
              <a:t>e</a:t>
            </a:r>
            <a:r>
              <a:rPr sz="2600" spc="275" dirty="0">
                <a:latin typeface="Trebuchet MS"/>
                <a:cs typeface="Trebuchet MS"/>
              </a:rPr>
              <a:t>s</a:t>
            </a:r>
            <a:r>
              <a:rPr sz="2600" spc="-185" dirty="0">
                <a:latin typeface="Trebuchet MS"/>
                <a:cs typeface="Trebuchet MS"/>
              </a:rPr>
              <a:t> </a:t>
            </a:r>
            <a:r>
              <a:rPr sz="2600" spc="10" dirty="0">
                <a:latin typeface="Trebuchet MS"/>
                <a:cs typeface="Trebuchet MS"/>
              </a:rPr>
              <a:t>t</a:t>
            </a:r>
            <a:r>
              <a:rPr sz="2600" spc="65" dirty="0">
                <a:latin typeface="Trebuchet MS"/>
                <a:cs typeface="Trebuchet MS"/>
              </a:rPr>
              <a:t>o</a:t>
            </a:r>
            <a:r>
              <a:rPr sz="2600" spc="-185" dirty="0">
                <a:latin typeface="Trebuchet MS"/>
                <a:cs typeface="Trebuchet MS"/>
              </a:rPr>
              <a:t> </a:t>
            </a:r>
            <a:r>
              <a:rPr sz="2600" spc="-235" dirty="0">
                <a:latin typeface="Trebuchet MS"/>
                <a:cs typeface="Trebuchet MS"/>
              </a:rPr>
              <a:t>J</a:t>
            </a:r>
            <a:r>
              <a:rPr sz="2600" spc="60" dirty="0">
                <a:latin typeface="Trebuchet MS"/>
                <a:cs typeface="Trebuchet MS"/>
              </a:rPr>
              <a:t>u</a:t>
            </a:r>
            <a:r>
              <a:rPr sz="2600" spc="85" dirty="0">
                <a:latin typeface="Trebuchet MS"/>
                <a:cs typeface="Trebuchet MS"/>
              </a:rPr>
              <a:t>m</a:t>
            </a:r>
            <a:r>
              <a:rPr sz="2600" spc="-65" dirty="0">
                <a:latin typeface="Trebuchet MS"/>
                <a:cs typeface="Trebuchet MS"/>
              </a:rPr>
              <a:t>i</a:t>
            </a:r>
            <a:r>
              <a:rPr sz="2600" spc="100" dirty="0">
                <a:latin typeface="Trebuchet MS"/>
                <a:cs typeface="Trebuchet MS"/>
              </a:rPr>
              <a:t>a</a:t>
            </a:r>
            <a:endParaRPr sz="2600">
              <a:latin typeface="Trebuchet MS"/>
              <a:cs typeface="Trebuchet MS"/>
            </a:endParaRPr>
          </a:p>
        </p:txBody>
      </p:sp>
      <p:sp>
        <p:nvSpPr>
          <p:cNvPr id="9" name="object 9"/>
          <p:cNvSpPr txBox="1"/>
          <p:nvPr/>
        </p:nvSpPr>
        <p:spPr>
          <a:xfrm>
            <a:off x="9937396" y="6739227"/>
            <a:ext cx="5807075" cy="421640"/>
          </a:xfrm>
          <a:prstGeom prst="rect">
            <a:avLst/>
          </a:prstGeom>
        </p:spPr>
        <p:txBody>
          <a:bodyPr vert="horz" wrap="square" lIns="0" tIns="12700" rIns="0" bIns="0" rtlCol="0">
            <a:spAutoFit/>
          </a:bodyPr>
          <a:lstStyle/>
          <a:p>
            <a:pPr marL="12700">
              <a:lnSpc>
                <a:spcPct val="100000"/>
              </a:lnSpc>
              <a:spcBef>
                <a:spcPts val="100"/>
              </a:spcBef>
            </a:pPr>
            <a:r>
              <a:rPr sz="2600" spc="140" dirty="0">
                <a:latin typeface="Trebuchet MS"/>
                <a:cs typeface="Trebuchet MS"/>
              </a:rPr>
              <a:t>G</a:t>
            </a:r>
            <a:r>
              <a:rPr sz="2600" spc="60" dirty="0">
                <a:latin typeface="Trebuchet MS"/>
                <a:cs typeface="Trebuchet MS"/>
              </a:rPr>
              <a:t>o</a:t>
            </a:r>
            <a:r>
              <a:rPr sz="2600" dirty="0">
                <a:latin typeface="Trebuchet MS"/>
                <a:cs typeface="Trebuchet MS"/>
              </a:rPr>
              <a:t>l</a:t>
            </a:r>
            <a:r>
              <a:rPr sz="2600" spc="90" dirty="0">
                <a:latin typeface="Trebuchet MS"/>
                <a:cs typeface="Trebuchet MS"/>
              </a:rPr>
              <a:t>d</a:t>
            </a:r>
            <a:r>
              <a:rPr sz="2600" spc="40" dirty="0">
                <a:latin typeface="Trebuchet MS"/>
                <a:cs typeface="Trebuchet MS"/>
              </a:rPr>
              <a:t>e</a:t>
            </a:r>
            <a:r>
              <a:rPr sz="2600" spc="75" dirty="0">
                <a:latin typeface="Trebuchet MS"/>
                <a:cs typeface="Trebuchet MS"/>
              </a:rPr>
              <a:t>n</a:t>
            </a:r>
            <a:r>
              <a:rPr sz="2600" spc="-185" dirty="0">
                <a:latin typeface="Trebuchet MS"/>
                <a:cs typeface="Trebuchet MS"/>
              </a:rPr>
              <a:t> </a:t>
            </a:r>
            <a:r>
              <a:rPr sz="2600" spc="25" dirty="0">
                <a:latin typeface="Trebuchet MS"/>
                <a:cs typeface="Trebuchet MS"/>
              </a:rPr>
              <a:t>T</a:t>
            </a:r>
            <a:r>
              <a:rPr sz="2600" spc="-10" dirty="0">
                <a:latin typeface="Trebuchet MS"/>
                <a:cs typeface="Trebuchet MS"/>
              </a:rPr>
              <a:t>r</a:t>
            </a:r>
            <a:r>
              <a:rPr sz="2600" spc="-65" dirty="0">
                <a:latin typeface="Trebuchet MS"/>
                <a:cs typeface="Trebuchet MS"/>
              </a:rPr>
              <a:t>i</a:t>
            </a:r>
            <a:r>
              <a:rPr sz="2600" spc="95" dirty="0">
                <a:latin typeface="Trebuchet MS"/>
                <a:cs typeface="Trebuchet MS"/>
              </a:rPr>
              <a:t>a</a:t>
            </a:r>
            <a:r>
              <a:rPr sz="2600" spc="70" dirty="0">
                <a:latin typeface="Trebuchet MS"/>
                <a:cs typeface="Trebuchet MS"/>
              </a:rPr>
              <a:t>n</a:t>
            </a:r>
            <a:r>
              <a:rPr sz="2600" spc="300" dirty="0">
                <a:latin typeface="Trebuchet MS"/>
                <a:cs typeface="Trebuchet MS"/>
              </a:rPr>
              <a:t>g</a:t>
            </a:r>
            <a:r>
              <a:rPr sz="2600" dirty="0">
                <a:latin typeface="Trebuchet MS"/>
                <a:cs typeface="Trebuchet MS"/>
              </a:rPr>
              <a:t>l</a:t>
            </a:r>
            <a:r>
              <a:rPr sz="2600" spc="45" dirty="0">
                <a:latin typeface="Trebuchet MS"/>
                <a:cs typeface="Trebuchet MS"/>
              </a:rPr>
              <a:t>e</a:t>
            </a:r>
            <a:r>
              <a:rPr sz="2600" spc="-185" dirty="0">
                <a:latin typeface="Trebuchet MS"/>
                <a:cs typeface="Trebuchet MS"/>
              </a:rPr>
              <a:t> </a:t>
            </a:r>
            <a:r>
              <a:rPr sz="2600" spc="95" dirty="0">
                <a:latin typeface="Trebuchet MS"/>
                <a:cs typeface="Trebuchet MS"/>
              </a:rPr>
              <a:t>a</a:t>
            </a:r>
            <a:r>
              <a:rPr sz="2600" spc="275" dirty="0">
                <a:latin typeface="Trebuchet MS"/>
                <a:cs typeface="Trebuchet MS"/>
              </a:rPr>
              <a:t>s</a:t>
            </a:r>
            <a:r>
              <a:rPr sz="2600" spc="-185" dirty="0">
                <a:latin typeface="Trebuchet MS"/>
                <a:cs typeface="Trebuchet MS"/>
              </a:rPr>
              <a:t> </a:t>
            </a:r>
            <a:r>
              <a:rPr sz="2600" spc="-65" dirty="0">
                <a:latin typeface="Trebuchet MS"/>
                <a:cs typeface="Trebuchet MS"/>
              </a:rPr>
              <a:t>i</a:t>
            </a:r>
            <a:r>
              <a:rPr sz="2600" spc="15" dirty="0">
                <a:latin typeface="Trebuchet MS"/>
                <a:cs typeface="Trebuchet MS"/>
              </a:rPr>
              <a:t>t</a:t>
            </a:r>
            <a:r>
              <a:rPr sz="2600" spc="-185" dirty="0">
                <a:latin typeface="Trebuchet MS"/>
                <a:cs typeface="Trebuchet MS"/>
              </a:rPr>
              <a:t> </a:t>
            </a:r>
            <a:r>
              <a:rPr sz="2600" spc="240" dirty="0">
                <a:latin typeface="Trebuchet MS"/>
                <a:cs typeface="Trebuchet MS"/>
              </a:rPr>
              <a:t>R</a:t>
            </a:r>
            <a:r>
              <a:rPr sz="2600" spc="40" dirty="0">
                <a:latin typeface="Trebuchet MS"/>
                <a:cs typeface="Trebuchet MS"/>
              </a:rPr>
              <a:t>e</a:t>
            </a:r>
            <a:r>
              <a:rPr sz="2600" dirty="0">
                <a:latin typeface="Trebuchet MS"/>
                <a:cs typeface="Trebuchet MS"/>
              </a:rPr>
              <a:t>l</a:t>
            </a:r>
            <a:r>
              <a:rPr sz="2600" spc="95" dirty="0">
                <a:latin typeface="Trebuchet MS"/>
                <a:cs typeface="Trebuchet MS"/>
              </a:rPr>
              <a:t>a</a:t>
            </a:r>
            <a:r>
              <a:rPr sz="2600" spc="10" dirty="0">
                <a:latin typeface="Trebuchet MS"/>
                <a:cs typeface="Trebuchet MS"/>
              </a:rPr>
              <a:t>t</a:t>
            </a:r>
            <a:r>
              <a:rPr sz="2600" spc="40" dirty="0">
                <a:latin typeface="Trebuchet MS"/>
                <a:cs typeface="Trebuchet MS"/>
              </a:rPr>
              <a:t>e</a:t>
            </a:r>
            <a:r>
              <a:rPr sz="2600" spc="275" dirty="0">
                <a:latin typeface="Trebuchet MS"/>
                <a:cs typeface="Trebuchet MS"/>
              </a:rPr>
              <a:t>s</a:t>
            </a:r>
            <a:r>
              <a:rPr sz="2600" spc="-185" dirty="0">
                <a:latin typeface="Trebuchet MS"/>
                <a:cs typeface="Trebuchet MS"/>
              </a:rPr>
              <a:t> </a:t>
            </a:r>
            <a:r>
              <a:rPr sz="2600" spc="10" dirty="0">
                <a:latin typeface="Trebuchet MS"/>
                <a:cs typeface="Trebuchet MS"/>
              </a:rPr>
              <a:t>t</a:t>
            </a:r>
            <a:r>
              <a:rPr sz="2600" spc="65" dirty="0">
                <a:latin typeface="Trebuchet MS"/>
                <a:cs typeface="Trebuchet MS"/>
              </a:rPr>
              <a:t>o</a:t>
            </a:r>
            <a:r>
              <a:rPr sz="2600" spc="-185" dirty="0">
                <a:latin typeface="Trebuchet MS"/>
                <a:cs typeface="Trebuchet MS"/>
              </a:rPr>
              <a:t> </a:t>
            </a:r>
            <a:r>
              <a:rPr sz="2600" spc="-235" dirty="0">
                <a:latin typeface="Trebuchet MS"/>
                <a:cs typeface="Trebuchet MS"/>
              </a:rPr>
              <a:t>J</a:t>
            </a:r>
            <a:r>
              <a:rPr sz="2600" spc="60" dirty="0">
                <a:latin typeface="Trebuchet MS"/>
                <a:cs typeface="Trebuchet MS"/>
              </a:rPr>
              <a:t>u</a:t>
            </a:r>
            <a:r>
              <a:rPr sz="2600" spc="85" dirty="0">
                <a:latin typeface="Trebuchet MS"/>
                <a:cs typeface="Trebuchet MS"/>
              </a:rPr>
              <a:t>m</a:t>
            </a:r>
            <a:r>
              <a:rPr sz="2600" spc="-65" dirty="0">
                <a:latin typeface="Trebuchet MS"/>
                <a:cs typeface="Trebuchet MS"/>
              </a:rPr>
              <a:t>i</a:t>
            </a:r>
            <a:r>
              <a:rPr sz="2600" spc="100" dirty="0">
                <a:latin typeface="Trebuchet MS"/>
                <a:cs typeface="Trebuchet MS"/>
              </a:rPr>
              <a:t>a</a:t>
            </a:r>
            <a:endParaRPr sz="2600">
              <a:latin typeface="Trebuchet MS"/>
              <a:cs typeface="Trebuchet MS"/>
            </a:endParaRPr>
          </a:p>
        </p:txBody>
      </p:sp>
      <p:sp>
        <p:nvSpPr>
          <p:cNvPr id="10" name="object 10"/>
          <p:cNvSpPr txBox="1"/>
          <p:nvPr/>
        </p:nvSpPr>
        <p:spPr>
          <a:xfrm>
            <a:off x="9937396" y="7578063"/>
            <a:ext cx="1498600" cy="421640"/>
          </a:xfrm>
          <a:prstGeom prst="rect">
            <a:avLst/>
          </a:prstGeom>
        </p:spPr>
        <p:txBody>
          <a:bodyPr vert="horz" wrap="square" lIns="0" tIns="12700" rIns="0" bIns="0" rtlCol="0">
            <a:spAutoFit/>
          </a:bodyPr>
          <a:lstStyle/>
          <a:p>
            <a:pPr marL="12700">
              <a:lnSpc>
                <a:spcPct val="100000"/>
              </a:lnSpc>
              <a:spcBef>
                <a:spcPts val="100"/>
              </a:spcBef>
            </a:pPr>
            <a:r>
              <a:rPr sz="2600" spc="130" dirty="0">
                <a:latin typeface="Trebuchet MS"/>
                <a:cs typeface="Trebuchet MS"/>
              </a:rPr>
              <a:t>Summary</a:t>
            </a:r>
            <a:endParaRPr sz="2600">
              <a:latin typeface="Trebuchet MS"/>
              <a:cs typeface="Trebuchet MS"/>
            </a:endParaRPr>
          </a:p>
        </p:txBody>
      </p:sp>
      <p:sp>
        <p:nvSpPr>
          <p:cNvPr id="11" name="object 11"/>
          <p:cNvSpPr txBox="1"/>
          <p:nvPr/>
        </p:nvSpPr>
        <p:spPr>
          <a:xfrm>
            <a:off x="9937396" y="8416897"/>
            <a:ext cx="1791970" cy="421640"/>
          </a:xfrm>
          <a:prstGeom prst="rect">
            <a:avLst/>
          </a:prstGeom>
        </p:spPr>
        <p:txBody>
          <a:bodyPr vert="horz" wrap="square" lIns="0" tIns="12700" rIns="0" bIns="0" rtlCol="0">
            <a:spAutoFit/>
          </a:bodyPr>
          <a:lstStyle/>
          <a:p>
            <a:pPr marL="12700">
              <a:lnSpc>
                <a:spcPct val="100000"/>
              </a:lnSpc>
              <a:spcBef>
                <a:spcPts val="100"/>
              </a:spcBef>
            </a:pPr>
            <a:r>
              <a:rPr sz="2600" spc="90" dirty="0">
                <a:latin typeface="Trebuchet MS"/>
                <a:cs typeface="Trebuchet MS"/>
              </a:rPr>
              <a:t>References</a:t>
            </a:r>
            <a:endParaRPr sz="2600">
              <a:latin typeface="Trebuchet MS"/>
              <a:cs typeface="Trebuchet MS"/>
            </a:endParaRPr>
          </a:p>
        </p:txBody>
      </p:sp>
      <p:sp>
        <p:nvSpPr>
          <p:cNvPr id="12" name="object 12"/>
          <p:cNvSpPr txBox="1"/>
          <p:nvPr/>
        </p:nvSpPr>
        <p:spPr>
          <a:xfrm>
            <a:off x="8909640" y="1984452"/>
            <a:ext cx="291465" cy="269240"/>
          </a:xfrm>
          <a:prstGeom prst="rect">
            <a:avLst/>
          </a:prstGeom>
        </p:spPr>
        <p:txBody>
          <a:bodyPr vert="horz" wrap="square" lIns="0" tIns="12700" rIns="0" bIns="0" rtlCol="0">
            <a:spAutoFit/>
          </a:bodyPr>
          <a:lstStyle/>
          <a:p>
            <a:pPr marL="12700">
              <a:lnSpc>
                <a:spcPct val="100000"/>
              </a:lnSpc>
              <a:spcBef>
                <a:spcPts val="100"/>
              </a:spcBef>
            </a:pPr>
            <a:r>
              <a:rPr sz="1600" b="1" spc="85" dirty="0">
                <a:solidFill>
                  <a:srgbClr val="082054"/>
                </a:solidFill>
                <a:latin typeface="Trebuchet MS"/>
                <a:cs typeface="Trebuchet MS"/>
              </a:rPr>
              <a:t>0</a:t>
            </a:r>
            <a:r>
              <a:rPr sz="1600" b="1" spc="125" dirty="0">
                <a:solidFill>
                  <a:srgbClr val="082054"/>
                </a:solidFill>
                <a:latin typeface="Trebuchet MS"/>
                <a:cs typeface="Trebuchet MS"/>
              </a:rPr>
              <a:t>3</a:t>
            </a:r>
            <a:endParaRPr sz="1600">
              <a:latin typeface="Trebuchet MS"/>
              <a:cs typeface="Trebuchet MS"/>
            </a:endParaRPr>
          </a:p>
        </p:txBody>
      </p:sp>
      <p:sp>
        <p:nvSpPr>
          <p:cNvPr id="13" name="object 13"/>
          <p:cNvSpPr txBox="1"/>
          <p:nvPr/>
        </p:nvSpPr>
        <p:spPr>
          <a:xfrm>
            <a:off x="8909640" y="2823288"/>
            <a:ext cx="290195" cy="269240"/>
          </a:xfrm>
          <a:prstGeom prst="rect">
            <a:avLst/>
          </a:prstGeom>
        </p:spPr>
        <p:txBody>
          <a:bodyPr vert="horz" wrap="square" lIns="0" tIns="12700" rIns="0" bIns="0" rtlCol="0">
            <a:spAutoFit/>
          </a:bodyPr>
          <a:lstStyle/>
          <a:p>
            <a:pPr marL="12700">
              <a:lnSpc>
                <a:spcPct val="100000"/>
              </a:lnSpc>
              <a:spcBef>
                <a:spcPts val="100"/>
              </a:spcBef>
            </a:pPr>
            <a:r>
              <a:rPr sz="1600" b="1" spc="85" dirty="0">
                <a:solidFill>
                  <a:srgbClr val="082054"/>
                </a:solidFill>
                <a:latin typeface="Trebuchet MS"/>
                <a:cs typeface="Trebuchet MS"/>
              </a:rPr>
              <a:t>0</a:t>
            </a:r>
            <a:r>
              <a:rPr sz="1600" b="1" spc="110" dirty="0">
                <a:solidFill>
                  <a:srgbClr val="082054"/>
                </a:solidFill>
                <a:latin typeface="Trebuchet MS"/>
                <a:cs typeface="Trebuchet MS"/>
              </a:rPr>
              <a:t>4</a:t>
            </a:r>
            <a:endParaRPr sz="1600">
              <a:latin typeface="Trebuchet MS"/>
              <a:cs typeface="Trebuchet MS"/>
            </a:endParaRPr>
          </a:p>
        </p:txBody>
      </p:sp>
      <p:sp>
        <p:nvSpPr>
          <p:cNvPr id="14" name="object 14"/>
          <p:cNvSpPr txBox="1"/>
          <p:nvPr/>
        </p:nvSpPr>
        <p:spPr>
          <a:xfrm>
            <a:off x="8909640" y="4384616"/>
            <a:ext cx="290830" cy="269240"/>
          </a:xfrm>
          <a:prstGeom prst="rect">
            <a:avLst/>
          </a:prstGeom>
        </p:spPr>
        <p:txBody>
          <a:bodyPr vert="horz" wrap="square" lIns="0" tIns="12700" rIns="0" bIns="0" rtlCol="0">
            <a:spAutoFit/>
          </a:bodyPr>
          <a:lstStyle/>
          <a:p>
            <a:pPr marL="12700">
              <a:lnSpc>
                <a:spcPct val="100000"/>
              </a:lnSpc>
              <a:spcBef>
                <a:spcPts val="100"/>
              </a:spcBef>
            </a:pPr>
            <a:r>
              <a:rPr sz="1600" b="1" spc="85" dirty="0">
                <a:solidFill>
                  <a:srgbClr val="082054"/>
                </a:solidFill>
                <a:latin typeface="Trebuchet MS"/>
                <a:cs typeface="Trebuchet MS"/>
              </a:rPr>
              <a:t>0</a:t>
            </a:r>
            <a:r>
              <a:rPr sz="1600" b="1" spc="114" dirty="0">
                <a:solidFill>
                  <a:srgbClr val="082054"/>
                </a:solidFill>
                <a:latin typeface="Trebuchet MS"/>
                <a:cs typeface="Trebuchet MS"/>
              </a:rPr>
              <a:t>6</a:t>
            </a:r>
            <a:endParaRPr sz="1600">
              <a:latin typeface="Trebuchet MS"/>
              <a:cs typeface="Trebuchet MS"/>
            </a:endParaRPr>
          </a:p>
        </p:txBody>
      </p:sp>
      <p:sp>
        <p:nvSpPr>
          <p:cNvPr id="15" name="object 15"/>
          <p:cNvSpPr txBox="1"/>
          <p:nvPr/>
        </p:nvSpPr>
        <p:spPr>
          <a:xfrm>
            <a:off x="8909640" y="5223452"/>
            <a:ext cx="283845" cy="269240"/>
          </a:xfrm>
          <a:prstGeom prst="rect">
            <a:avLst/>
          </a:prstGeom>
        </p:spPr>
        <p:txBody>
          <a:bodyPr vert="horz" wrap="square" lIns="0" tIns="12700" rIns="0" bIns="0" rtlCol="0">
            <a:spAutoFit/>
          </a:bodyPr>
          <a:lstStyle/>
          <a:p>
            <a:pPr marL="12700">
              <a:lnSpc>
                <a:spcPct val="100000"/>
              </a:lnSpc>
              <a:spcBef>
                <a:spcPts val="100"/>
              </a:spcBef>
            </a:pPr>
            <a:r>
              <a:rPr sz="1600" b="1" spc="85" dirty="0">
                <a:solidFill>
                  <a:srgbClr val="082054"/>
                </a:solidFill>
                <a:latin typeface="Trebuchet MS"/>
                <a:cs typeface="Trebuchet MS"/>
              </a:rPr>
              <a:t>0</a:t>
            </a:r>
            <a:r>
              <a:rPr sz="1600" b="1" spc="60" dirty="0">
                <a:solidFill>
                  <a:srgbClr val="082054"/>
                </a:solidFill>
                <a:latin typeface="Trebuchet MS"/>
                <a:cs typeface="Trebuchet MS"/>
              </a:rPr>
              <a:t>7</a:t>
            </a:r>
            <a:endParaRPr sz="1600">
              <a:latin typeface="Trebuchet MS"/>
              <a:cs typeface="Trebuchet MS"/>
            </a:endParaRPr>
          </a:p>
        </p:txBody>
      </p:sp>
      <p:sp>
        <p:nvSpPr>
          <p:cNvPr id="16" name="object 16"/>
          <p:cNvSpPr txBox="1"/>
          <p:nvPr/>
        </p:nvSpPr>
        <p:spPr>
          <a:xfrm>
            <a:off x="8909640" y="6062286"/>
            <a:ext cx="292735" cy="269240"/>
          </a:xfrm>
          <a:prstGeom prst="rect">
            <a:avLst/>
          </a:prstGeom>
        </p:spPr>
        <p:txBody>
          <a:bodyPr vert="horz" wrap="square" lIns="0" tIns="12700" rIns="0" bIns="0" rtlCol="0">
            <a:spAutoFit/>
          </a:bodyPr>
          <a:lstStyle/>
          <a:p>
            <a:pPr marL="12700">
              <a:lnSpc>
                <a:spcPct val="100000"/>
              </a:lnSpc>
              <a:spcBef>
                <a:spcPts val="100"/>
              </a:spcBef>
            </a:pPr>
            <a:r>
              <a:rPr sz="1600" b="1" spc="85" dirty="0">
                <a:solidFill>
                  <a:srgbClr val="082054"/>
                </a:solidFill>
                <a:latin typeface="Trebuchet MS"/>
                <a:cs typeface="Trebuchet MS"/>
              </a:rPr>
              <a:t>0</a:t>
            </a:r>
            <a:r>
              <a:rPr sz="1600" b="1" spc="135" dirty="0">
                <a:solidFill>
                  <a:srgbClr val="082054"/>
                </a:solidFill>
                <a:latin typeface="Trebuchet MS"/>
                <a:cs typeface="Trebuchet MS"/>
              </a:rPr>
              <a:t>8</a:t>
            </a:r>
            <a:endParaRPr sz="1600">
              <a:latin typeface="Trebuchet MS"/>
              <a:cs typeface="Trebuchet MS"/>
            </a:endParaRPr>
          </a:p>
        </p:txBody>
      </p:sp>
      <p:sp>
        <p:nvSpPr>
          <p:cNvPr id="17" name="object 17"/>
          <p:cNvSpPr txBox="1"/>
          <p:nvPr/>
        </p:nvSpPr>
        <p:spPr>
          <a:xfrm>
            <a:off x="8909640" y="6901121"/>
            <a:ext cx="290830" cy="269240"/>
          </a:xfrm>
          <a:prstGeom prst="rect">
            <a:avLst/>
          </a:prstGeom>
        </p:spPr>
        <p:txBody>
          <a:bodyPr vert="horz" wrap="square" lIns="0" tIns="12700" rIns="0" bIns="0" rtlCol="0">
            <a:spAutoFit/>
          </a:bodyPr>
          <a:lstStyle/>
          <a:p>
            <a:pPr marL="12700">
              <a:lnSpc>
                <a:spcPct val="100000"/>
              </a:lnSpc>
              <a:spcBef>
                <a:spcPts val="100"/>
              </a:spcBef>
            </a:pPr>
            <a:r>
              <a:rPr sz="1600" b="1" spc="85" dirty="0">
                <a:solidFill>
                  <a:srgbClr val="082054"/>
                </a:solidFill>
                <a:latin typeface="Trebuchet MS"/>
                <a:cs typeface="Trebuchet MS"/>
              </a:rPr>
              <a:t>0</a:t>
            </a:r>
            <a:r>
              <a:rPr sz="1600" b="1" spc="114" dirty="0">
                <a:solidFill>
                  <a:srgbClr val="082054"/>
                </a:solidFill>
                <a:latin typeface="Trebuchet MS"/>
                <a:cs typeface="Trebuchet MS"/>
              </a:rPr>
              <a:t>9</a:t>
            </a:r>
            <a:endParaRPr sz="1600">
              <a:latin typeface="Trebuchet MS"/>
              <a:cs typeface="Trebuchet MS"/>
            </a:endParaRPr>
          </a:p>
        </p:txBody>
      </p:sp>
      <p:sp>
        <p:nvSpPr>
          <p:cNvPr id="18" name="object 18"/>
          <p:cNvSpPr txBox="1"/>
          <p:nvPr/>
        </p:nvSpPr>
        <p:spPr>
          <a:xfrm>
            <a:off x="8909640" y="7739957"/>
            <a:ext cx="243840" cy="269240"/>
          </a:xfrm>
          <a:prstGeom prst="rect">
            <a:avLst/>
          </a:prstGeom>
        </p:spPr>
        <p:txBody>
          <a:bodyPr vert="horz" wrap="square" lIns="0" tIns="12700" rIns="0" bIns="0" rtlCol="0">
            <a:spAutoFit/>
          </a:bodyPr>
          <a:lstStyle/>
          <a:p>
            <a:pPr marL="12700">
              <a:lnSpc>
                <a:spcPct val="100000"/>
              </a:lnSpc>
              <a:spcBef>
                <a:spcPts val="100"/>
              </a:spcBef>
            </a:pPr>
            <a:r>
              <a:rPr sz="1600" b="1" spc="-260" dirty="0">
                <a:solidFill>
                  <a:srgbClr val="082054"/>
                </a:solidFill>
                <a:latin typeface="Trebuchet MS"/>
                <a:cs typeface="Trebuchet MS"/>
              </a:rPr>
              <a:t>1</a:t>
            </a:r>
            <a:r>
              <a:rPr sz="1600" b="1" spc="90" dirty="0">
                <a:solidFill>
                  <a:srgbClr val="082054"/>
                </a:solidFill>
                <a:latin typeface="Trebuchet MS"/>
                <a:cs typeface="Trebuchet MS"/>
              </a:rPr>
              <a:t>0</a:t>
            </a:r>
            <a:endParaRPr sz="1600">
              <a:latin typeface="Trebuchet MS"/>
              <a:cs typeface="Trebuchet MS"/>
            </a:endParaRPr>
          </a:p>
        </p:txBody>
      </p:sp>
      <p:sp>
        <p:nvSpPr>
          <p:cNvPr id="19" name="object 19"/>
          <p:cNvSpPr txBox="1"/>
          <p:nvPr/>
        </p:nvSpPr>
        <p:spPr>
          <a:xfrm>
            <a:off x="8909640" y="8578792"/>
            <a:ext cx="199390" cy="269240"/>
          </a:xfrm>
          <a:prstGeom prst="rect">
            <a:avLst/>
          </a:prstGeom>
        </p:spPr>
        <p:txBody>
          <a:bodyPr vert="horz" wrap="square" lIns="0" tIns="12700" rIns="0" bIns="0" rtlCol="0">
            <a:spAutoFit/>
          </a:bodyPr>
          <a:lstStyle/>
          <a:p>
            <a:pPr marL="12700">
              <a:lnSpc>
                <a:spcPct val="100000"/>
              </a:lnSpc>
              <a:spcBef>
                <a:spcPts val="100"/>
              </a:spcBef>
            </a:pPr>
            <a:r>
              <a:rPr sz="1600" b="1" spc="-260" dirty="0">
                <a:solidFill>
                  <a:srgbClr val="082054"/>
                </a:solidFill>
                <a:latin typeface="Trebuchet MS"/>
                <a:cs typeface="Trebuchet MS"/>
              </a:rPr>
              <a:t>1</a:t>
            </a:r>
            <a:r>
              <a:rPr sz="1600" b="1" spc="-254" dirty="0">
                <a:solidFill>
                  <a:srgbClr val="082054"/>
                </a:solidFill>
                <a:latin typeface="Trebuchet MS"/>
                <a:cs typeface="Trebuchet MS"/>
              </a:rPr>
              <a:t>1</a:t>
            </a:r>
            <a:endParaRPr sz="1600">
              <a:latin typeface="Trebuchet MS"/>
              <a:cs typeface="Trebuchet MS"/>
            </a:endParaRPr>
          </a:p>
        </p:txBody>
      </p:sp>
      <p:sp>
        <p:nvSpPr>
          <p:cNvPr id="20" name="object 20"/>
          <p:cNvSpPr txBox="1"/>
          <p:nvPr/>
        </p:nvSpPr>
        <p:spPr>
          <a:xfrm>
            <a:off x="9937396" y="3383888"/>
            <a:ext cx="3895090" cy="421640"/>
          </a:xfrm>
          <a:prstGeom prst="rect">
            <a:avLst/>
          </a:prstGeom>
        </p:spPr>
        <p:txBody>
          <a:bodyPr vert="horz" wrap="square" lIns="0" tIns="12700" rIns="0" bIns="0" rtlCol="0">
            <a:spAutoFit/>
          </a:bodyPr>
          <a:lstStyle/>
          <a:p>
            <a:pPr marL="12700">
              <a:lnSpc>
                <a:spcPct val="100000"/>
              </a:lnSpc>
              <a:spcBef>
                <a:spcPts val="100"/>
              </a:spcBef>
            </a:pPr>
            <a:r>
              <a:rPr sz="2600" spc="225" dirty="0">
                <a:latin typeface="Trebuchet MS"/>
                <a:cs typeface="Trebuchet MS"/>
              </a:rPr>
              <a:t>C</a:t>
            </a:r>
            <a:r>
              <a:rPr sz="2600" spc="95" dirty="0">
                <a:latin typeface="Trebuchet MS"/>
                <a:cs typeface="Trebuchet MS"/>
              </a:rPr>
              <a:t>y</a:t>
            </a:r>
            <a:r>
              <a:rPr sz="2600" spc="90" dirty="0">
                <a:latin typeface="Trebuchet MS"/>
                <a:cs typeface="Trebuchet MS"/>
              </a:rPr>
              <a:t>b</a:t>
            </a:r>
            <a:r>
              <a:rPr sz="2600" spc="40" dirty="0">
                <a:latin typeface="Trebuchet MS"/>
                <a:cs typeface="Trebuchet MS"/>
              </a:rPr>
              <a:t>e</a:t>
            </a:r>
            <a:r>
              <a:rPr sz="2600" spc="-10" dirty="0">
                <a:latin typeface="Trebuchet MS"/>
                <a:cs typeface="Trebuchet MS"/>
              </a:rPr>
              <a:t>r</a:t>
            </a:r>
            <a:r>
              <a:rPr sz="2600" spc="270" dirty="0">
                <a:latin typeface="Trebuchet MS"/>
                <a:cs typeface="Trebuchet MS"/>
              </a:rPr>
              <a:t>s</a:t>
            </a:r>
            <a:r>
              <a:rPr sz="2600" spc="40" dirty="0">
                <a:latin typeface="Trebuchet MS"/>
                <a:cs typeface="Trebuchet MS"/>
              </a:rPr>
              <a:t>e</a:t>
            </a:r>
            <a:r>
              <a:rPr sz="2600" spc="110" dirty="0">
                <a:latin typeface="Trebuchet MS"/>
                <a:cs typeface="Trebuchet MS"/>
              </a:rPr>
              <a:t>c</a:t>
            </a:r>
            <a:r>
              <a:rPr sz="2600" spc="60" dirty="0">
                <a:latin typeface="Trebuchet MS"/>
                <a:cs typeface="Trebuchet MS"/>
              </a:rPr>
              <a:t>u</a:t>
            </a:r>
            <a:r>
              <a:rPr sz="2600" spc="-10" dirty="0">
                <a:latin typeface="Trebuchet MS"/>
                <a:cs typeface="Trebuchet MS"/>
              </a:rPr>
              <a:t>r</a:t>
            </a:r>
            <a:r>
              <a:rPr sz="2600" spc="-65" dirty="0">
                <a:latin typeface="Trebuchet MS"/>
                <a:cs typeface="Trebuchet MS"/>
              </a:rPr>
              <a:t>i</a:t>
            </a:r>
            <a:r>
              <a:rPr sz="2600" spc="10" dirty="0">
                <a:latin typeface="Trebuchet MS"/>
                <a:cs typeface="Trebuchet MS"/>
              </a:rPr>
              <a:t>t</a:t>
            </a:r>
            <a:r>
              <a:rPr sz="2600" spc="100" dirty="0">
                <a:latin typeface="Trebuchet MS"/>
                <a:cs typeface="Trebuchet MS"/>
              </a:rPr>
              <a:t>y</a:t>
            </a:r>
            <a:r>
              <a:rPr sz="2600" spc="-185" dirty="0">
                <a:latin typeface="Trebuchet MS"/>
                <a:cs typeface="Trebuchet MS"/>
              </a:rPr>
              <a:t> </a:t>
            </a:r>
            <a:r>
              <a:rPr sz="2600" spc="495" dirty="0">
                <a:latin typeface="Trebuchet MS"/>
                <a:cs typeface="Trebuchet MS"/>
              </a:rPr>
              <a:t>S</a:t>
            </a:r>
            <a:r>
              <a:rPr sz="2600" spc="10" dirty="0">
                <a:latin typeface="Trebuchet MS"/>
                <a:cs typeface="Trebuchet MS"/>
              </a:rPr>
              <a:t>t</a:t>
            </a:r>
            <a:r>
              <a:rPr sz="2600" spc="-10" dirty="0">
                <a:latin typeface="Trebuchet MS"/>
                <a:cs typeface="Trebuchet MS"/>
              </a:rPr>
              <a:t>r</a:t>
            </a:r>
            <a:r>
              <a:rPr sz="2600" spc="95" dirty="0">
                <a:latin typeface="Trebuchet MS"/>
                <a:cs typeface="Trebuchet MS"/>
              </a:rPr>
              <a:t>a</a:t>
            </a:r>
            <a:r>
              <a:rPr sz="2600" spc="10" dirty="0">
                <a:latin typeface="Trebuchet MS"/>
                <a:cs typeface="Trebuchet MS"/>
              </a:rPr>
              <a:t>t</a:t>
            </a:r>
            <a:r>
              <a:rPr sz="2600" spc="40" dirty="0">
                <a:latin typeface="Trebuchet MS"/>
                <a:cs typeface="Trebuchet MS"/>
              </a:rPr>
              <a:t>e</a:t>
            </a:r>
            <a:r>
              <a:rPr sz="2600" spc="300" dirty="0">
                <a:latin typeface="Trebuchet MS"/>
                <a:cs typeface="Trebuchet MS"/>
              </a:rPr>
              <a:t>g</a:t>
            </a:r>
            <a:r>
              <a:rPr sz="2600" spc="-65" dirty="0">
                <a:latin typeface="Trebuchet MS"/>
                <a:cs typeface="Trebuchet MS"/>
              </a:rPr>
              <a:t>i</a:t>
            </a:r>
            <a:r>
              <a:rPr sz="2600" spc="40" dirty="0">
                <a:latin typeface="Trebuchet MS"/>
                <a:cs typeface="Trebuchet MS"/>
              </a:rPr>
              <a:t>e</a:t>
            </a:r>
            <a:r>
              <a:rPr sz="2600" spc="275" dirty="0">
                <a:latin typeface="Trebuchet MS"/>
                <a:cs typeface="Trebuchet MS"/>
              </a:rPr>
              <a:t>s</a:t>
            </a:r>
            <a:endParaRPr sz="2600">
              <a:latin typeface="Trebuchet MS"/>
              <a:cs typeface="Trebuchet MS"/>
            </a:endParaRPr>
          </a:p>
        </p:txBody>
      </p:sp>
      <p:sp>
        <p:nvSpPr>
          <p:cNvPr id="21" name="object 21"/>
          <p:cNvSpPr txBox="1"/>
          <p:nvPr/>
        </p:nvSpPr>
        <p:spPr>
          <a:xfrm>
            <a:off x="8909640" y="3545781"/>
            <a:ext cx="294005" cy="269240"/>
          </a:xfrm>
          <a:prstGeom prst="rect">
            <a:avLst/>
          </a:prstGeom>
        </p:spPr>
        <p:txBody>
          <a:bodyPr vert="horz" wrap="square" lIns="0" tIns="12700" rIns="0" bIns="0" rtlCol="0">
            <a:spAutoFit/>
          </a:bodyPr>
          <a:lstStyle/>
          <a:p>
            <a:pPr marL="12700">
              <a:lnSpc>
                <a:spcPct val="100000"/>
              </a:lnSpc>
              <a:spcBef>
                <a:spcPts val="100"/>
              </a:spcBef>
            </a:pPr>
            <a:r>
              <a:rPr sz="1600" b="1" spc="85" dirty="0">
                <a:solidFill>
                  <a:srgbClr val="082054"/>
                </a:solidFill>
                <a:latin typeface="Trebuchet MS"/>
                <a:cs typeface="Trebuchet MS"/>
              </a:rPr>
              <a:t>0</a:t>
            </a:r>
            <a:r>
              <a:rPr sz="1600" b="1" spc="140" dirty="0">
                <a:solidFill>
                  <a:srgbClr val="082054"/>
                </a:solidFill>
                <a:latin typeface="Trebuchet MS"/>
                <a:cs typeface="Trebuchet MS"/>
              </a:rPr>
              <a:t>5</a:t>
            </a:r>
            <a:endParaRPr sz="1600">
              <a:latin typeface="Trebuchet MS"/>
              <a:cs typeface="Trebuchet M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0664349" y="1"/>
            <a:ext cx="7623809" cy="10287000"/>
            <a:chOff x="10664349" y="1"/>
            <a:chExt cx="7623809" cy="10287000"/>
          </a:xfrm>
        </p:grpSpPr>
        <p:sp>
          <p:nvSpPr>
            <p:cNvPr id="3" name="object 3"/>
            <p:cNvSpPr/>
            <p:nvPr/>
          </p:nvSpPr>
          <p:spPr>
            <a:xfrm>
              <a:off x="10664342" y="11"/>
              <a:ext cx="7623809" cy="10287000"/>
            </a:xfrm>
            <a:custGeom>
              <a:avLst/>
              <a:gdLst/>
              <a:ahLst/>
              <a:cxnLst/>
              <a:rect l="l" t="t" r="r" b="b"/>
              <a:pathLst>
                <a:path w="7623809" h="10287000">
                  <a:moveTo>
                    <a:pt x="7623645" y="0"/>
                  </a:moveTo>
                  <a:lnTo>
                    <a:pt x="1821472" y="0"/>
                  </a:lnTo>
                  <a:lnTo>
                    <a:pt x="1821472" y="1315237"/>
                  </a:lnTo>
                  <a:lnTo>
                    <a:pt x="1793430" y="1324394"/>
                  </a:lnTo>
                  <a:lnTo>
                    <a:pt x="1754873" y="1349794"/>
                  </a:lnTo>
                  <a:lnTo>
                    <a:pt x="1716595" y="1362494"/>
                  </a:lnTo>
                  <a:lnTo>
                    <a:pt x="1603578" y="1438694"/>
                  </a:lnTo>
                  <a:lnTo>
                    <a:pt x="1566519" y="1451394"/>
                  </a:lnTo>
                  <a:lnTo>
                    <a:pt x="1529778" y="1476794"/>
                  </a:lnTo>
                  <a:lnTo>
                    <a:pt x="1421485" y="1552994"/>
                  </a:lnTo>
                  <a:lnTo>
                    <a:pt x="1350937" y="1603794"/>
                  </a:lnTo>
                  <a:lnTo>
                    <a:pt x="1281772" y="1654594"/>
                  </a:lnTo>
                  <a:lnTo>
                    <a:pt x="1247698" y="1692694"/>
                  </a:lnTo>
                  <a:lnTo>
                    <a:pt x="1180655" y="1743494"/>
                  </a:lnTo>
                  <a:lnTo>
                    <a:pt x="1147673" y="1781594"/>
                  </a:lnTo>
                  <a:lnTo>
                    <a:pt x="1082814" y="1832394"/>
                  </a:lnTo>
                  <a:lnTo>
                    <a:pt x="1050950" y="1870494"/>
                  </a:lnTo>
                  <a:lnTo>
                    <a:pt x="1019467" y="1895894"/>
                  </a:lnTo>
                  <a:lnTo>
                    <a:pt x="988377" y="1933994"/>
                  </a:lnTo>
                  <a:lnTo>
                    <a:pt x="957668" y="1959394"/>
                  </a:lnTo>
                  <a:lnTo>
                    <a:pt x="927366" y="1997494"/>
                  </a:lnTo>
                  <a:lnTo>
                    <a:pt x="897458" y="2022894"/>
                  </a:lnTo>
                  <a:lnTo>
                    <a:pt x="867956" y="2060994"/>
                  </a:lnTo>
                  <a:lnTo>
                    <a:pt x="838860" y="2099094"/>
                  </a:lnTo>
                  <a:lnTo>
                    <a:pt x="810183" y="2137194"/>
                  </a:lnTo>
                  <a:lnTo>
                    <a:pt x="781926" y="2162594"/>
                  </a:lnTo>
                  <a:lnTo>
                    <a:pt x="754087" y="2200694"/>
                  </a:lnTo>
                  <a:lnTo>
                    <a:pt x="726668" y="2238794"/>
                  </a:lnTo>
                  <a:lnTo>
                    <a:pt x="699693" y="2276894"/>
                  </a:lnTo>
                  <a:lnTo>
                    <a:pt x="673150" y="2314994"/>
                  </a:lnTo>
                  <a:lnTo>
                    <a:pt x="647052" y="2353094"/>
                  </a:lnTo>
                  <a:lnTo>
                    <a:pt x="621398" y="2391194"/>
                  </a:lnTo>
                  <a:lnTo>
                    <a:pt x="596188" y="2429294"/>
                  </a:lnTo>
                  <a:lnTo>
                    <a:pt x="571436" y="2467394"/>
                  </a:lnTo>
                  <a:lnTo>
                    <a:pt x="547141" y="2505494"/>
                  </a:lnTo>
                  <a:lnTo>
                    <a:pt x="523303" y="2543594"/>
                  </a:lnTo>
                  <a:lnTo>
                    <a:pt x="499935" y="2581694"/>
                  </a:lnTo>
                  <a:lnTo>
                    <a:pt x="477050" y="2619794"/>
                  </a:lnTo>
                  <a:lnTo>
                    <a:pt x="454634" y="2657894"/>
                  </a:lnTo>
                  <a:lnTo>
                    <a:pt x="432701" y="2695994"/>
                  </a:lnTo>
                  <a:lnTo>
                    <a:pt x="411251" y="2746794"/>
                  </a:lnTo>
                  <a:lnTo>
                    <a:pt x="390283" y="2784894"/>
                  </a:lnTo>
                  <a:lnTo>
                    <a:pt x="369824" y="2822994"/>
                  </a:lnTo>
                  <a:lnTo>
                    <a:pt x="349859" y="2873794"/>
                  </a:lnTo>
                  <a:lnTo>
                    <a:pt x="330390" y="2911894"/>
                  </a:lnTo>
                  <a:lnTo>
                    <a:pt x="311442" y="2949994"/>
                  </a:lnTo>
                  <a:lnTo>
                    <a:pt x="293001" y="3000794"/>
                  </a:lnTo>
                  <a:lnTo>
                    <a:pt x="275069" y="3038894"/>
                  </a:lnTo>
                  <a:lnTo>
                    <a:pt x="257670" y="3089694"/>
                  </a:lnTo>
                  <a:lnTo>
                    <a:pt x="240792" y="3127794"/>
                  </a:lnTo>
                  <a:lnTo>
                    <a:pt x="224447" y="3178594"/>
                  </a:lnTo>
                  <a:lnTo>
                    <a:pt x="208635" y="3216694"/>
                  </a:lnTo>
                  <a:lnTo>
                    <a:pt x="193357" y="3267494"/>
                  </a:lnTo>
                  <a:lnTo>
                    <a:pt x="178638" y="3305594"/>
                  </a:lnTo>
                  <a:lnTo>
                    <a:pt x="164452" y="3356394"/>
                  </a:lnTo>
                  <a:lnTo>
                    <a:pt x="150825" y="3394494"/>
                  </a:lnTo>
                  <a:lnTo>
                    <a:pt x="137756" y="3445294"/>
                  </a:lnTo>
                  <a:lnTo>
                    <a:pt x="125247" y="3496094"/>
                  </a:lnTo>
                  <a:lnTo>
                    <a:pt x="113309" y="3534194"/>
                  </a:lnTo>
                  <a:lnTo>
                    <a:pt x="101942" y="3584994"/>
                  </a:lnTo>
                  <a:lnTo>
                    <a:pt x="91147" y="3635794"/>
                  </a:lnTo>
                  <a:lnTo>
                    <a:pt x="80924" y="3686594"/>
                  </a:lnTo>
                  <a:lnTo>
                    <a:pt x="71297" y="3724694"/>
                  </a:lnTo>
                  <a:lnTo>
                    <a:pt x="62255" y="3775494"/>
                  </a:lnTo>
                  <a:lnTo>
                    <a:pt x="53809" y="3826294"/>
                  </a:lnTo>
                  <a:lnTo>
                    <a:pt x="45948" y="3877094"/>
                  </a:lnTo>
                  <a:lnTo>
                    <a:pt x="38709" y="3927894"/>
                  </a:lnTo>
                  <a:lnTo>
                    <a:pt x="32067" y="3978694"/>
                  </a:lnTo>
                  <a:lnTo>
                    <a:pt x="26035" y="4016794"/>
                  </a:lnTo>
                  <a:lnTo>
                    <a:pt x="20612" y="4067594"/>
                  </a:lnTo>
                  <a:lnTo>
                    <a:pt x="15824" y="4118394"/>
                  </a:lnTo>
                  <a:lnTo>
                    <a:pt x="11645" y="4169194"/>
                  </a:lnTo>
                  <a:lnTo>
                    <a:pt x="8115" y="4219994"/>
                  </a:lnTo>
                  <a:lnTo>
                    <a:pt x="5207" y="4270794"/>
                  </a:lnTo>
                  <a:lnTo>
                    <a:pt x="2933" y="4321594"/>
                  </a:lnTo>
                  <a:lnTo>
                    <a:pt x="1308" y="4372394"/>
                  </a:lnTo>
                  <a:lnTo>
                    <a:pt x="330" y="4423194"/>
                  </a:lnTo>
                  <a:lnTo>
                    <a:pt x="0" y="4473994"/>
                  </a:lnTo>
                  <a:lnTo>
                    <a:pt x="330" y="4524794"/>
                  </a:lnTo>
                  <a:lnTo>
                    <a:pt x="1308" y="4575594"/>
                  </a:lnTo>
                  <a:lnTo>
                    <a:pt x="2933" y="4626394"/>
                  </a:lnTo>
                  <a:lnTo>
                    <a:pt x="5207" y="4677194"/>
                  </a:lnTo>
                  <a:lnTo>
                    <a:pt x="8115" y="4727994"/>
                  </a:lnTo>
                  <a:lnTo>
                    <a:pt x="11645" y="4778794"/>
                  </a:lnTo>
                  <a:lnTo>
                    <a:pt x="15824" y="4829594"/>
                  </a:lnTo>
                  <a:lnTo>
                    <a:pt x="20612" y="4880394"/>
                  </a:lnTo>
                  <a:lnTo>
                    <a:pt x="26035" y="4931194"/>
                  </a:lnTo>
                  <a:lnTo>
                    <a:pt x="32067" y="4981994"/>
                  </a:lnTo>
                  <a:lnTo>
                    <a:pt x="38709" y="5020094"/>
                  </a:lnTo>
                  <a:lnTo>
                    <a:pt x="45948" y="5070894"/>
                  </a:lnTo>
                  <a:lnTo>
                    <a:pt x="53809" y="5121694"/>
                  </a:lnTo>
                  <a:lnTo>
                    <a:pt x="62255" y="5172494"/>
                  </a:lnTo>
                  <a:lnTo>
                    <a:pt x="71297" y="5223294"/>
                  </a:lnTo>
                  <a:lnTo>
                    <a:pt x="80924" y="5274094"/>
                  </a:lnTo>
                  <a:lnTo>
                    <a:pt x="91147" y="5312194"/>
                  </a:lnTo>
                  <a:lnTo>
                    <a:pt x="101942" y="5362994"/>
                  </a:lnTo>
                  <a:lnTo>
                    <a:pt x="113309" y="5413794"/>
                  </a:lnTo>
                  <a:lnTo>
                    <a:pt x="125247" y="5451894"/>
                  </a:lnTo>
                  <a:lnTo>
                    <a:pt x="137756" y="5502694"/>
                  </a:lnTo>
                  <a:lnTo>
                    <a:pt x="150825" y="5553494"/>
                  </a:lnTo>
                  <a:lnTo>
                    <a:pt x="164452" y="5591594"/>
                  </a:lnTo>
                  <a:lnTo>
                    <a:pt x="178638" y="5642394"/>
                  </a:lnTo>
                  <a:lnTo>
                    <a:pt x="193357" y="5693194"/>
                  </a:lnTo>
                  <a:lnTo>
                    <a:pt x="208635" y="5731294"/>
                  </a:lnTo>
                  <a:lnTo>
                    <a:pt x="224447" y="5782094"/>
                  </a:lnTo>
                  <a:lnTo>
                    <a:pt x="240792" y="5820194"/>
                  </a:lnTo>
                  <a:lnTo>
                    <a:pt x="257670" y="5870994"/>
                  </a:lnTo>
                  <a:lnTo>
                    <a:pt x="275069" y="5909094"/>
                  </a:lnTo>
                  <a:lnTo>
                    <a:pt x="293001" y="5947194"/>
                  </a:lnTo>
                  <a:lnTo>
                    <a:pt x="311442" y="5997994"/>
                  </a:lnTo>
                  <a:lnTo>
                    <a:pt x="330390" y="6036094"/>
                  </a:lnTo>
                  <a:lnTo>
                    <a:pt x="349859" y="6086894"/>
                  </a:lnTo>
                  <a:lnTo>
                    <a:pt x="369824" y="6124994"/>
                  </a:lnTo>
                  <a:lnTo>
                    <a:pt x="390283" y="6163094"/>
                  </a:lnTo>
                  <a:lnTo>
                    <a:pt x="411251" y="6201194"/>
                  </a:lnTo>
                  <a:lnTo>
                    <a:pt x="432701" y="6251994"/>
                  </a:lnTo>
                  <a:lnTo>
                    <a:pt x="454634" y="6290094"/>
                  </a:lnTo>
                  <a:lnTo>
                    <a:pt x="477050" y="6328194"/>
                  </a:lnTo>
                  <a:lnTo>
                    <a:pt x="499935" y="6366294"/>
                  </a:lnTo>
                  <a:lnTo>
                    <a:pt x="523303" y="6404394"/>
                  </a:lnTo>
                  <a:lnTo>
                    <a:pt x="547141" y="6442494"/>
                  </a:lnTo>
                  <a:lnTo>
                    <a:pt x="571436" y="6493294"/>
                  </a:lnTo>
                  <a:lnTo>
                    <a:pt x="596188" y="6531394"/>
                  </a:lnTo>
                  <a:lnTo>
                    <a:pt x="621398" y="6569494"/>
                  </a:lnTo>
                  <a:lnTo>
                    <a:pt x="647052" y="6607594"/>
                  </a:lnTo>
                  <a:lnTo>
                    <a:pt x="673150" y="6632994"/>
                  </a:lnTo>
                  <a:lnTo>
                    <a:pt x="699693" y="6671094"/>
                  </a:lnTo>
                  <a:lnTo>
                    <a:pt x="726668" y="6709194"/>
                  </a:lnTo>
                  <a:lnTo>
                    <a:pt x="754087" y="6747294"/>
                  </a:lnTo>
                  <a:lnTo>
                    <a:pt x="781926" y="6785394"/>
                  </a:lnTo>
                  <a:lnTo>
                    <a:pt x="810183" y="6823494"/>
                  </a:lnTo>
                  <a:lnTo>
                    <a:pt x="838860" y="6848894"/>
                  </a:lnTo>
                  <a:lnTo>
                    <a:pt x="867956" y="6886994"/>
                  </a:lnTo>
                  <a:lnTo>
                    <a:pt x="897458" y="6925094"/>
                  </a:lnTo>
                  <a:lnTo>
                    <a:pt x="927366" y="6950494"/>
                  </a:lnTo>
                  <a:lnTo>
                    <a:pt x="957668" y="6988594"/>
                  </a:lnTo>
                  <a:lnTo>
                    <a:pt x="988377" y="7013994"/>
                  </a:lnTo>
                  <a:lnTo>
                    <a:pt x="1019467" y="7052094"/>
                  </a:lnTo>
                  <a:lnTo>
                    <a:pt x="1050950" y="7077494"/>
                  </a:lnTo>
                  <a:lnTo>
                    <a:pt x="1082814" y="7115594"/>
                  </a:lnTo>
                  <a:lnTo>
                    <a:pt x="1115060" y="7140994"/>
                  </a:lnTo>
                  <a:lnTo>
                    <a:pt x="1147673" y="7179094"/>
                  </a:lnTo>
                  <a:lnTo>
                    <a:pt x="1180655" y="7204494"/>
                  </a:lnTo>
                  <a:lnTo>
                    <a:pt x="1247698" y="7255294"/>
                  </a:lnTo>
                  <a:lnTo>
                    <a:pt x="1281772" y="7293394"/>
                  </a:lnTo>
                  <a:lnTo>
                    <a:pt x="1316177" y="7318794"/>
                  </a:lnTo>
                  <a:lnTo>
                    <a:pt x="1386039" y="7369594"/>
                  </a:lnTo>
                  <a:lnTo>
                    <a:pt x="1493354" y="7445794"/>
                  </a:lnTo>
                  <a:lnTo>
                    <a:pt x="1603578" y="7521994"/>
                  </a:lnTo>
                  <a:lnTo>
                    <a:pt x="1640941" y="7534694"/>
                  </a:lnTo>
                  <a:lnTo>
                    <a:pt x="1716595" y="7585494"/>
                  </a:lnTo>
                  <a:lnTo>
                    <a:pt x="1754873" y="7598194"/>
                  </a:lnTo>
                  <a:lnTo>
                    <a:pt x="1821472" y="7641895"/>
                  </a:lnTo>
                  <a:lnTo>
                    <a:pt x="1821472" y="10287000"/>
                  </a:lnTo>
                  <a:lnTo>
                    <a:pt x="7623645" y="10287000"/>
                  </a:lnTo>
                  <a:lnTo>
                    <a:pt x="7623645" y="0"/>
                  </a:lnTo>
                  <a:close/>
                </a:path>
              </a:pathLst>
            </a:custGeom>
            <a:solidFill>
              <a:srgbClr val="082054"/>
            </a:solidFill>
          </p:spPr>
          <p:txBody>
            <a:bodyPr wrap="square" lIns="0" tIns="0" rIns="0" bIns="0" rtlCol="0"/>
            <a:lstStyle/>
            <a:p>
              <a:endParaRPr/>
            </a:p>
          </p:txBody>
        </p:sp>
        <p:pic>
          <p:nvPicPr>
            <p:cNvPr id="4" name="object 4"/>
            <p:cNvPicPr/>
            <p:nvPr/>
          </p:nvPicPr>
          <p:blipFill>
            <a:blip r:embed="rId3" cstate="print"/>
            <a:stretch>
              <a:fillRect/>
            </a:stretch>
          </p:blipFill>
          <p:spPr>
            <a:xfrm>
              <a:off x="11306970" y="1335735"/>
              <a:ext cx="6203033" cy="6197600"/>
            </a:xfrm>
            <a:prstGeom prst="rect">
              <a:avLst/>
            </a:prstGeom>
          </p:spPr>
        </p:pic>
      </p:grpSp>
      <p:grpSp>
        <p:nvGrpSpPr>
          <p:cNvPr id="5" name="object 5"/>
          <p:cNvGrpSpPr/>
          <p:nvPr/>
        </p:nvGrpSpPr>
        <p:grpSpPr>
          <a:xfrm>
            <a:off x="0" y="320328"/>
            <a:ext cx="3569970" cy="305435"/>
            <a:chOff x="0" y="320328"/>
            <a:chExt cx="3569970" cy="305435"/>
          </a:xfrm>
        </p:grpSpPr>
        <p:sp>
          <p:nvSpPr>
            <p:cNvPr id="6" name="object 6"/>
            <p:cNvSpPr/>
            <p:nvPr/>
          </p:nvSpPr>
          <p:spPr>
            <a:xfrm>
              <a:off x="0" y="434633"/>
              <a:ext cx="3284220" cy="76200"/>
            </a:xfrm>
            <a:custGeom>
              <a:avLst/>
              <a:gdLst/>
              <a:ahLst/>
              <a:cxnLst/>
              <a:rect l="l" t="t" r="r" b="b"/>
              <a:pathLst>
                <a:path w="3284220" h="76200">
                  <a:moveTo>
                    <a:pt x="0" y="76199"/>
                  </a:moveTo>
                  <a:lnTo>
                    <a:pt x="0" y="0"/>
                  </a:lnTo>
                  <a:lnTo>
                    <a:pt x="3283796" y="0"/>
                  </a:lnTo>
                  <a:lnTo>
                    <a:pt x="3283796" y="76199"/>
                  </a:lnTo>
                  <a:lnTo>
                    <a:pt x="0" y="76199"/>
                  </a:lnTo>
                  <a:close/>
                </a:path>
              </a:pathLst>
            </a:custGeom>
            <a:solidFill>
              <a:srgbClr val="082054"/>
            </a:solidFill>
          </p:spPr>
          <p:txBody>
            <a:bodyPr wrap="square" lIns="0" tIns="0" rIns="0" bIns="0" rtlCol="0"/>
            <a:lstStyle/>
            <a:p>
              <a:endParaRPr/>
            </a:p>
          </p:txBody>
        </p:sp>
        <p:pic>
          <p:nvPicPr>
            <p:cNvPr id="7" name="object 7"/>
            <p:cNvPicPr/>
            <p:nvPr/>
          </p:nvPicPr>
          <p:blipFill>
            <a:blip r:embed="rId4" cstate="print"/>
            <a:stretch>
              <a:fillRect/>
            </a:stretch>
          </p:blipFill>
          <p:spPr>
            <a:xfrm>
              <a:off x="3302851" y="358433"/>
              <a:ext cx="228655" cy="228599"/>
            </a:xfrm>
            <a:prstGeom prst="rect">
              <a:avLst/>
            </a:prstGeom>
          </p:spPr>
        </p:pic>
        <p:sp>
          <p:nvSpPr>
            <p:cNvPr id="8" name="object 8"/>
            <p:cNvSpPr/>
            <p:nvPr/>
          </p:nvSpPr>
          <p:spPr>
            <a:xfrm>
              <a:off x="3302850" y="358433"/>
              <a:ext cx="229235" cy="228600"/>
            </a:xfrm>
            <a:custGeom>
              <a:avLst/>
              <a:gdLst/>
              <a:ahLst/>
              <a:cxnLst/>
              <a:rect l="l" t="t" r="r" b="b"/>
              <a:pathLst>
                <a:path w="229235" h="228600">
                  <a:moveTo>
                    <a:pt x="228655" y="114299"/>
                  </a:moveTo>
                  <a:lnTo>
                    <a:pt x="219952" y="158040"/>
                  </a:lnTo>
                  <a:lnTo>
                    <a:pt x="195169" y="195122"/>
                  </a:lnTo>
                  <a:lnTo>
                    <a:pt x="177844" y="209336"/>
                  </a:lnTo>
                  <a:lnTo>
                    <a:pt x="171602" y="213506"/>
                  </a:lnTo>
                  <a:lnTo>
                    <a:pt x="129269" y="227867"/>
                  </a:lnTo>
                  <a:lnTo>
                    <a:pt x="114327" y="228599"/>
                  </a:lnTo>
                  <a:lnTo>
                    <a:pt x="106820" y="228599"/>
                  </a:lnTo>
                  <a:lnTo>
                    <a:pt x="99386" y="227867"/>
                  </a:lnTo>
                  <a:lnTo>
                    <a:pt x="92023" y="226403"/>
                  </a:lnTo>
                  <a:lnTo>
                    <a:pt x="84660" y="224939"/>
                  </a:lnTo>
                  <a:lnTo>
                    <a:pt x="50810" y="209336"/>
                  </a:lnTo>
                  <a:lnTo>
                    <a:pt x="44568" y="205167"/>
                  </a:lnTo>
                  <a:lnTo>
                    <a:pt x="19267" y="177801"/>
                  </a:lnTo>
                  <a:lnTo>
                    <a:pt x="15097" y="171561"/>
                  </a:lnTo>
                  <a:lnTo>
                    <a:pt x="732" y="129237"/>
                  </a:lnTo>
                  <a:lnTo>
                    <a:pt x="0" y="114299"/>
                  </a:lnTo>
                  <a:lnTo>
                    <a:pt x="0" y="106794"/>
                  </a:lnTo>
                  <a:lnTo>
                    <a:pt x="732" y="99362"/>
                  </a:lnTo>
                  <a:lnTo>
                    <a:pt x="2196" y="92001"/>
                  </a:lnTo>
                  <a:lnTo>
                    <a:pt x="3661" y="84640"/>
                  </a:lnTo>
                  <a:lnTo>
                    <a:pt x="19267" y="50798"/>
                  </a:lnTo>
                  <a:lnTo>
                    <a:pt x="23438" y="44558"/>
                  </a:lnTo>
                  <a:lnTo>
                    <a:pt x="57052" y="15093"/>
                  </a:lnTo>
                  <a:lnTo>
                    <a:pt x="92023" y="2196"/>
                  </a:lnTo>
                  <a:lnTo>
                    <a:pt x="99386" y="732"/>
                  </a:lnTo>
                  <a:lnTo>
                    <a:pt x="106820" y="0"/>
                  </a:lnTo>
                  <a:lnTo>
                    <a:pt x="114327" y="0"/>
                  </a:lnTo>
                  <a:lnTo>
                    <a:pt x="121834" y="0"/>
                  </a:lnTo>
                  <a:lnTo>
                    <a:pt x="129269" y="732"/>
                  </a:lnTo>
                  <a:lnTo>
                    <a:pt x="136631" y="2196"/>
                  </a:lnTo>
                  <a:lnTo>
                    <a:pt x="143994" y="3660"/>
                  </a:lnTo>
                  <a:lnTo>
                    <a:pt x="184086" y="23432"/>
                  </a:lnTo>
                  <a:lnTo>
                    <a:pt x="213558" y="57038"/>
                  </a:lnTo>
                  <a:lnTo>
                    <a:pt x="226458" y="92001"/>
                  </a:lnTo>
                  <a:lnTo>
                    <a:pt x="227922" y="99362"/>
                  </a:lnTo>
                  <a:lnTo>
                    <a:pt x="228655" y="106794"/>
                  </a:lnTo>
                  <a:lnTo>
                    <a:pt x="228655" y="114299"/>
                  </a:lnTo>
                  <a:close/>
                </a:path>
              </a:pathLst>
            </a:custGeom>
            <a:ln w="76209">
              <a:solidFill>
                <a:srgbClr val="082054"/>
              </a:solidFill>
            </a:ln>
          </p:spPr>
          <p:txBody>
            <a:bodyPr wrap="square" lIns="0" tIns="0" rIns="0" bIns="0" rtlCol="0"/>
            <a:lstStyle/>
            <a:p>
              <a:endParaRPr/>
            </a:p>
          </p:txBody>
        </p:sp>
      </p:grpSp>
      <p:grpSp>
        <p:nvGrpSpPr>
          <p:cNvPr id="9" name="object 9"/>
          <p:cNvGrpSpPr/>
          <p:nvPr/>
        </p:nvGrpSpPr>
        <p:grpSpPr>
          <a:xfrm>
            <a:off x="8786206" y="9153521"/>
            <a:ext cx="7401559" cy="305435"/>
            <a:chOff x="8786206" y="9153521"/>
            <a:chExt cx="7401559" cy="305435"/>
          </a:xfrm>
        </p:grpSpPr>
        <p:sp>
          <p:nvSpPr>
            <p:cNvPr id="10" name="object 10"/>
            <p:cNvSpPr/>
            <p:nvPr/>
          </p:nvSpPr>
          <p:spPr>
            <a:xfrm>
              <a:off x="9072020" y="9305926"/>
              <a:ext cx="7115809" cy="0"/>
            </a:xfrm>
            <a:custGeom>
              <a:avLst/>
              <a:gdLst/>
              <a:ahLst/>
              <a:cxnLst/>
              <a:rect l="l" t="t" r="r" b="b"/>
              <a:pathLst>
                <a:path w="7115809">
                  <a:moveTo>
                    <a:pt x="0" y="0"/>
                  </a:moveTo>
                  <a:lnTo>
                    <a:pt x="7115192" y="0"/>
                  </a:lnTo>
                </a:path>
              </a:pathLst>
            </a:custGeom>
            <a:ln w="76199">
              <a:solidFill>
                <a:srgbClr val="082054"/>
              </a:solidFill>
            </a:ln>
          </p:spPr>
          <p:txBody>
            <a:bodyPr wrap="square" lIns="0" tIns="0" rIns="0" bIns="0" rtlCol="0"/>
            <a:lstStyle/>
            <a:p>
              <a:endParaRPr/>
            </a:p>
          </p:txBody>
        </p:sp>
        <p:pic>
          <p:nvPicPr>
            <p:cNvPr id="11" name="object 11"/>
            <p:cNvPicPr/>
            <p:nvPr/>
          </p:nvPicPr>
          <p:blipFill>
            <a:blip r:embed="rId5" cstate="print"/>
            <a:stretch>
              <a:fillRect/>
            </a:stretch>
          </p:blipFill>
          <p:spPr>
            <a:xfrm>
              <a:off x="8824310" y="9191626"/>
              <a:ext cx="228655" cy="228599"/>
            </a:xfrm>
            <a:prstGeom prst="rect">
              <a:avLst/>
            </a:prstGeom>
          </p:spPr>
        </p:pic>
        <p:sp>
          <p:nvSpPr>
            <p:cNvPr id="12" name="object 12"/>
            <p:cNvSpPr/>
            <p:nvPr/>
          </p:nvSpPr>
          <p:spPr>
            <a:xfrm>
              <a:off x="8824310" y="9191626"/>
              <a:ext cx="229235" cy="228600"/>
            </a:xfrm>
            <a:custGeom>
              <a:avLst/>
              <a:gdLst/>
              <a:ahLst/>
              <a:cxnLst/>
              <a:rect l="l" t="t" r="r" b="b"/>
              <a:pathLst>
                <a:path w="229234" h="228600">
                  <a:moveTo>
                    <a:pt x="228655" y="114299"/>
                  </a:moveTo>
                  <a:lnTo>
                    <a:pt x="228655" y="121805"/>
                  </a:lnTo>
                  <a:lnTo>
                    <a:pt x="227922" y="129237"/>
                  </a:lnTo>
                  <a:lnTo>
                    <a:pt x="226458" y="136598"/>
                  </a:lnTo>
                  <a:lnTo>
                    <a:pt x="224993" y="143959"/>
                  </a:lnTo>
                  <a:lnTo>
                    <a:pt x="209387" y="177801"/>
                  </a:lnTo>
                  <a:lnTo>
                    <a:pt x="205216" y="184041"/>
                  </a:lnTo>
                  <a:lnTo>
                    <a:pt x="171602" y="213506"/>
                  </a:lnTo>
                  <a:lnTo>
                    <a:pt x="129269" y="227867"/>
                  </a:lnTo>
                  <a:lnTo>
                    <a:pt x="114327" y="228599"/>
                  </a:lnTo>
                  <a:lnTo>
                    <a:pt x="106820" y="228599"/>
                  </a:lnTo>
                  <a:lnTo>
                    <a:pt x="99385" y="227867"/>
                  </a:lnTo>
                  <a:lnTo>
                    <a:pt x="92023" y="226403"/>
                  </a:lnTo>
                  <a:lnTo>
                    <a:pt x="84660" y="224939"/>
                  </a:lnTo>
                  <a:lnTo>
                    <a:pt x="44568" y="205167"/>
                  </a:lnTo>
                  <a:lnTo>
                    <a:pt x="15097" y="171561"/>
                  </a:lnTo>
                  <a:lnTo>
                    <a:pt x="2196" y="136598"/>
                  </a:lnTo>
                  <a:lnTo>
                    <a:pt x="732" y="129237"/>
                  </a:lnTo>
                  <a:lnTo>
                    <a:pt x="0" y="121805"/>
                  </a:lnTo>
                  <a:lnTo>
                    <a:pt x="0" y="114299"/>
                  </a:lnTo>
                  <a:lnTo>
                    <a:pt x="0" y="106794"/>
                  </a:lnTo>
                  <a:lnTo>
                    <a:pt x="11575" y="63625"/>
                  </a:lnTo>
                  <a:lnTo>
                    <a:pt x="38793" y="28170"/>
                  </a:lnTo>
                  <a:lnTo>
                    <a:pt x="50810" y="19263"/>
                  </a:lnTo>
                  <a:lnTo>
                    <a:pt x="57052" y="15093"/>
                  </a:lnTo>
                  <a:lnTo>
                    <a:pt x="99385" y="732"/>
                  </a:lnTo>
                  <a:lnTo>
                    <a:pt x="114327" y="0"/>
                  </a:lnTo>
                  <a:lnTo>
                    <a:pt x="121834" y="0"/>
                  </a:lnTo>
                  <a:lnTo>
                    <a:pt x="129269" y="732"/>
                  </a:lnTo>
                  <a:lnTo>
                    <a:pt x="136631" y="2196"/>
                  </a:lnTo>
                  <a:lnTo>
                    <a:pt x="143994" y="3660"/>
                  </a:lnTo>
                  <a:lnTo>
                    <a:pt x="177844" y="19263"/>
                  </a:lnTo>
                  <a:lnTo>
                    <a:pt x="184086" y="23432"/>
                  </a:lnTo>
                  <a:lnTo>
                    <a:pt x="209387" y="50798"/>
                  </a:lnTo>
                  <a:lnTo>
                    <a:pt x="213558" y="57038"/>
                  </a:lnTo>
                  <a:lnTo>
                    <a:pt x="227922" y="99362"/>
                  </a:lnTo>
                  <a:lnTo>
                    <a:pt x="228655" y="106794"/>
                  </a:lnTo>
                  <a:lnTo>
                    <a:pt x="228655" y="114299"/>
                  </a:lnTo>
                  <a:close/>
                </a:path>
              </a:pathLst>
            </a:custGeom>
            <a:ln w="76209">
              <a:solidFill>
                <a:srgbClr val="082054"/>
              </a:solidFill>
            </a:ln>
          </p:spPr>
          <p:txBody>
            <a:bodyPr wrap="square" lIns="0" tIns="0" rIns="0" bIns="0" rtlCol="0"/>
            <a:lstStyle/>
            <a:p>
              <a:endParaRPr/>
            </a:p>
          </p:txBody>
        </p:sp>
      </p:grpSp>
      <p:sp>
        <p:nvSpPr>
          <p:cNvPr id="13" name="object 13"/>
          <p:cNvSpPr txBox="1">
            <a:spLocks noGrp="1"/>
          </p:cNvSpPr>
          <p:nvPr>
            <p:ph type="title"/>
          </p:nvPr>
        </p:nvSpPr>
        <p:spPr>
          <a:xfrm>
            <a:off x="1016000" y="981109"/>
            <a:ext cx="3281679" cy="635000"/>
          </a:xfrm>
          <a:prstGeom prst="rect">
            <a:avLst/>
          </a:prstGeom>
        </p:spPr>
        <p:txBody>
          <a:bodyPr vert="horz" wrap="square" lIns="0" tIns="12700" rIns="0" bIns="0" rtlCol="0">
            <a:spAutoFit/>
          </a:bodyPr>
          <a:lstStyle/>
          <a:p>
            <a:pPr marL="12700">
              <a:lnSpc>
                <a:spcPct val="100000"/>
              </a:lnSpc>
              <a:spcBef>
                <a:spcPts val="100"/>
              </a:spcBef>
            </a:pPr>
            <a:r>
              <a:rPr spc="185" dirty="0">
                <a:solidFill>
                  <a:srgbClr val="000000"/>
                </a:solidFill>
              </a:rPr>
              <a:t>Introduction</a:t>
            </a:r>
          </a:p>
        </p:txBody>
      </p:sp>
      <p:sp>
        <p:nvSpPr>
          <p:cNvPr id="14" name="object 14"/>
          <p:cNvSpPr txBox="1"/>
          <p:nvPr/>
        </p:nvSpPr>
        <p:spPr>
          <a:xfrm>
            <a:off x="1016000" y="1892548"/>
            <a:ext cx="9396095" cy="6598284"/>
          </a:xfrm>
          <a:prstGeom prst="rect">
            <a:avLst/>
          </a:prstGeom>
        </p:spPr>
        <p:txBody>
          <a:bodyPr vert="horz" wrap="square" lIns="0" tIns="24765" rIns="0" bIns="0" rtlCol="0">
            <a:spAutoFit/>
          </a:bodyPr>
          <a:lstStyle/>
          <a:p>
            <a:pPr marL="12700" marR="314325">
              <a:lnSpc>
                <a:spcPts val="2630"/>
              </a:lnSpc>
              <a:spcBef>
                <a:spcPts val="195"/>
              </a:spcBef>
            </a:pPr>
            <a:r>
              <a:rPr sz="2200" spc="175" dirty="0">
                <a:latin typeface="Lucida Sans Unicode"/>
                <a:cs typeface="Lucida Sans Unicode"/>
              </a:rPr>
              <a:t>Jumia</a:t>
            </a:r>
            <a:r>
              <a:rPr sz="2200" spc="-110" dirty="0">
                <a:latin typeface="Lucida Sans Unicode"/>
                <a:cs typeface="Lucida Sans Unicode"/>
              </a:rPr>
              <a:t> </a:t>
            </a:r>
            <a:r>
              <a:rPr sz="2200" spc="-35" dirty="0">
                <a:latin typeface="Lucida Sans Unicode"/>
                <a:cs typeface="Lucida Sans Unicode"/>
              </a:rPr>
              <a:t>is</a:t>
            </a:r>
            <a:r>
              <a:rPr sz="2200" spc="-105" dirty="0">
                <a:latin typeface="Lucida Sans Unicode"/>
                <a:cs typeface="Lucida Sans Unicode"/>
              </a:rPr>
              <a:t> </a:t>
            </a:r>
            <a:r>
              <a:rPr sz="2200" spc="270" dirty="0">
                <a:latin typeface="Lucida Sans Unicode"/>
                <a:cs typeface="Lucida Sans Unicode"/>
              </a:rPr>
              <a:t>a</a:t>
            </a:r>
            <a:r>
              <a:rPr sz="2200" spc="-105" dirty="0">
                <a:latin typeface="Lucida Sans Unicode"/>
                <a:cs typeface="Lucida Sans Unicode"/>
              </a:rPr>
              <a:t> </a:t>
            </a:r>
            <a:r>
              <a:rPr sz="2200" spc="35" dirty="0">
                <a:latin typeface="Lucida Sans Unicode"/>
                <a:cs typeface="Lucida Sans Unicode"/>
              </a:rPr>
              <a:t>one-stop</a:t>
            </a:r>
            <a:r>
              <a:rPr sz="2200" spc="-105" dirty="0">
                <a:latin typeface="Lucida Sans Unicode"/>
                <a:cs typeface="Lucida Sans Unicode"/>
              </a:rPr>
              <a:t> </a:t>
            </a:r>
            <a:r>
              <a:rPr sz="2200" spc="10" dirty="0">
                <a:latin typeface="Lucida Sans Unicode"/>
                <a:cs typeface="Lucida Sans Unicode"/>
              </a:rPr>
              <a:t>online</a:t>
            </a:r>
            <a:r>
              <a:rPr sz="2200" spc="-105" dirty="0">
                <a:latin typeface="Lucida Sans Unicode"/>
                <a:cs typeface="Lucida Sans Unicode"/>
              </a:rPr>
              <a:t> </a:t>
            </a:r>
            <a:r>
              <a:rPr sz="2200" spc="50" dirty="0">
                <a:latin typeface="Lucida Sans Unicode"/>
                <a:cs typeface="Lucida Sans Unicode"/>
              </a:rPr>
              <a:t>shop</a:t>
            </a:r>
            <a:r>
              <a:rPr sz="2200" spc="-105" dirty="0">
                <a:latin typeface="Lucida Sans Unicode"/>
                <a:cs typeface="Lucida Sans Unicode"/>
              </a:rPr>
              <a:t> </a:t>
            </a:r>
            <a:r>
              <a:rPr sz="2200" spc="60" dirty="0">
                <a:latin typeface="Lucida Sans Unicode"/>
                <a:cs typeface="Lucida Sans Unicode"/>
              </a:rPr>
              <a:t>that</a:t>
            </a:r>
            <a:r>
              <a:rPr sz="2200" spc="-105" dirty="0">
                <a:latin typeface="Lucida Sans Unicode"/>
                <a:cs typeface="Lucida Sans Unicode"/>
              </a:rPr>
              <a:t> </a:t>
            </a:r>
            <a:r>
              <a:rPr sz="2200" spc="60" dirty="0">
                <a:latin typeface="Lucida Sans Unicode"/>
                <a:cs typeface="Lucida Sans Unicode"/>
              </a:rPr>
              <a:t>sends</a:t>
            </a:r>
            <a:r>
              <a:rPr sz="2200" spc="-105" dirty="0">
                <a:latin typeface="Lucida Sans Unicode"/>
                <a:cs typeface="Lucida Sans Unicode"/>
              </a:rPr>
              <a:t> </a:t>
            </a:r>
            <a:r>
              <a:rPr sz="2200" spc="270" dirty="0">
                <a:latin typeface="Lucida Sans Unicode"/>
                <a:cs typeface="Lucida Sans Unicode"/>
              </a:rPr>
              <a:t>a</a:t>
            </a:r>
            <a:r>
              <a:rPr sz="2200" spc="-105" dirty="0">
                <a:latin typeface="Lucida Sans Unicode"/>
                <a:cs typeface="Lucida Sans Unicode"/>
              </a:rPr>
              <a:t> </a:t>
            </a:r>
            <a:r>
              <a:rPr sz="2200" spc="50" dirty="0">
                <a:latin typeface="Lucida Sans Unicode"/>
                <a:cs typeface="Lucida Sans Unicode"/>
              </a:rPr>
              <a:t>variety</a:t>
            </a:r>
            <a:r>
              <a:rPr sz="2200" spc="-105" dirty="0">
                <a:latin typeface="Lucida Sans Unicode"/>
                <a:cs typeface="Lucida Sans Unicode"/>
              </a:rPr>
              <a:t> </a:t>
            </a:r>
            <a:r>
              <a:rPr sz="2200" spc="-20" dirty="0">
                <a:latin typeface="Lucida Sans Unicode"/>
                <a:cs typeface="Lucida Sans Unicode"/>
              </a:rPr>
              <a:t>of</a:t>
            </a:r>
            <a:r>
              <a:rPr sz="2200" spc="-105" dirty="0">
                <a:latin typeface="Lucida Sans Unicode"/>
                <a:cs typeface="Lucida Sans Unicode"/>
              </a:rPr>
              <a:t> </a:t>
            </a:r>
            <a:r>
              <a:rPr sz="2200" spc="15" dirty="0">
                <a:latin typeface="Lucida Sans Unicode"/>
                <a:cs typeface="Lucida Sans Unicode"/>
              </a:rPr>
              <a:t>products, </a:t>
            </a:r>
            <a:r>
              <a:rPr sz="2200" spc="-685" dirty="0">
                <a:latin typeface="Lucida Sans Unicode"/>
                <a:cs typeface="Lucida Sans Unicode"/>
              </a:rPr>
              <a:t> </a:t>
            </a:r>
            <a:r>
              <a:rPr sz="2200" spc="75" dirty="0">
                <a:latin typeface="Lucida Sans Unicode"/>
                <a:cs typeface="Lucida Sans Unicode"/>
              </a:rPr>
              <a:t>such </a:t>
            </a:r>
            <a:r>
              <a:rPr sz="2200" spc="145" dirty="0">
                <a:latin typeface="Lucida Sans Unicode"/>
                <a:cs typeface="Lucida Sans Unicode"/>
              </a:rPr>
              <a:t>as </a:t>
            </a:r>
            <a:r>
              <a:rPr sz="2200" spc="15" dirty="0">
                <a:latin typeface="Lucida Sans Unicode"/>
                <a:cs typeface="Lucida Sans Unicode"/>
              </a:rPr>
              <a:t>electronics, </a:t>
            </a:r>
            <a:r>
              <a:rPr sz="2200" spc="-40" dirty="0">
                <a:latin typeface="Lucida Sans Unicode"/>
                <a:cs typeface="Lucida Sans Unicode"/>
              </a:rPr>
              <a:t>furniture, </a:t>
            </a:r>
            <a:r>
              <a:rPr sz="2200" spc="40" dirty="0">
                <a:latin typeface="Lucida Sans Unicode"/>
                <a:cs typeface="Lucida Sans Unicode"/>
              </a:rPr>
              <a:t>household </a:t>
            </a:r>
            <a:r>
              <a:rPr sz="2200" spc="60" dirty="0">
                <a:latin typeface="Lucida Sans Unicode"/>
                <a:cs typeface="Lucida Sans Unicode"/>
              </a:rPr>
              <a:t>appliances, </a:t>
            </a:r>
            <a:r>
              <a:rPr sz="2200" spc="135" dirty="0">
                <a:latin typeface="Lucida Sans Unicode"/>
                <a:cs typeface="Lucida Sans Unicode"/>
              </a:rPr>
              <a:t>and </a:t>
            </a:r>
            <a:r>
              <a:rPr sz="2200" spc="120" dirty="0">
                <a:latin typeface="Lucida Sans Unicode"/>
                <a:cs typeface="Lucida Sans Unicode"/>
              </a:rPr>
              <a:t>much </a:t>
            </a:r>
            <a:r>
              <a:rPr sz="2200" spc="125" dirty="0">
                <a:latin typeface="Lucida Sans Unicode"/>
                <a:cs typeface="Lucida Sans Unicode"/>
              </a:rPr>
              <a:t> </a:t>
            </a:r>
            <a:r>
              <a:rPr sz="2200" spc="5" dirty="0">
                <a:latin typeface="Lucida Sans Unicode"/>
                <a:cs typeface="Lucida Sans Unicode"/>
              </a:rPr>
              <a:t>more, </a:t>
            </a:r>
            <a:r>
              <a:rPr sz="2200" spc="-15" dirty="0">
                <a:latin typeface="Lucida Sans Unicode"/>
                <a:cs typeface="Lucida Sans Unicode"/>
              </a:rPr>
              <a:t>right </a:t>
            </a:r>
            <a:r>
              <a:rPr sz="2200" spc="10" dirty="0">
                <a:latin typeface="Lucida Sans Unicode"/>
                <a:cs typeface="Lucida Sans Unicode"/>
              </a:rPr>
              <a:t>to </a:t>
            </a:r>
            <a:r>
              <a:rPr sz="2200" spc="20" dirty="0">
                <a:latin typeface="Lucida Sans Unicode"/>
                <a:cs typeface="Lucida Sans Unicode"/>
              </a:rPr>
              <a:t>your </a:t>
            </a:r>
            <a:r>
              <a:rPr sz="2200" spc="-25" dirty="0">
                <a:latin typeface="Lucida Sans Unicode"/>
                <a:cs typeface="Lucida Sans Unicode"/>
              </a:rPr>
              <a:t>door. </a:t>
            </a:r>
            <a:r>
              <a:rPr sz="2200" spc="-60" dirty="0">
                <a:latin typeface="Lucida Sans Unicode"/>
                <a:cs typeface="Lucida Sans Unicode"/>
              </a:rPr>
              <a:t>It </a:t>
            </a:r>
            <a:r>
              <a:rPr sz="2200" spc="50" dirty="0">
                <a:latin typeface="Lucida Sans Unicode"/>
                <a:cs typeface="Lucida Sans Unicode"/>
              </a:rPr>
              <a:t>aspires </a:t>
            </a:r>
            <a:r>
              <a:rPr sz="2200" spc="10" dirty="0">
                <a:latin typeface="Lucida Sans Unicode"/>
                <a:cs typeface="Lucida Sans Unicode"/>
              </a:rPr>
              <a:t>to </a:t>
            </a:r>
            <a:r>
              <a:rPr sz="2200" spc="114" dirty="0">
                <a:latin typeface="Lucida Sans Unicode"/>
                <a:cs typeface="Lucida Sans Unicode"/>
              </a:rPr>
              <a:t>be </a:t>
            </a:r>
            <a:r>
              <a:rPr sz="2200" spc="45" dirty="0">
                <a:latin typeface="Lucida Sans Unicode"/>
                <a:cs typeface="Lucida Sans Unicode"/>
              </a:rPr>
              <a:t>the </a:t>
            </a:r>
            <a:r>
              <a:rPr sz="2200" spc="10" dirty="0">
                <a:latin typeface="Lucida Sans Unicode"/>
                <a:cs typeface="Lucida Sans Unicode"/>
              </a:rPr>
              <a:t>biggest, </a:t>
            </a:r>
            <a:r>
              <a:rPr sz="2200" spc="60" dirty="0">
                <a:latin typeface="Lucida Sans Unicode"/>
                <a:cs typeface="Lucida Sans Unicode"/>
              </a:rPr>
              <a:t>most </a:t>
            </a:r>
            <a:r>
              <a:rPr sz="2200" spc="65" dirty="0">
                <a:latin typeface="Lucida Sans Unicode"/>
                <a:cs typeface="Lucida Sans Unicode"/>
              </a:rPr>
              <a:t> </a:t>
            </a:r>
            <a:r>
              <a:rPr sz="2200" spc="40" dirty="0">
                <a:latin typeface="Lucida Sans Unicode"/>
                <a:cs typeface="Lucida Sans Unicode"/>
              </a:rPr>
              <a:t>respected,</a:t>
            </a:r>
            <a:r>
              <a:rPr sz="2200" spc="-110" dirty="0">
                <a:latin typeface="Lucida Sans Unicode"/>
                <a:cs typeface="Lucida Sans Unicode"/>
              </a:rPr>
              <a:t> </a:t>
            </a:r>
            <a:r>
              <a:rPr sz="2200" spc="135" dirty="0">
                <a:latin typeface="Lucida Sans Unicode"/>
                <a:cs typeface="Lucida Sans Unicode"/>
              </a:rPr>
              <a:t>and</a:t>
            </a:r>
            <a:r>
              <a:rPr sz="2200" spc="-105" dirty="0">
                <a:latin typeface="Lucida Sans Unicode"/>
                <a:cs typeface="Lucida Sans Unicode"/>
              </a:rPr>
              <a:t> </a:t>
            </a:r>
            <a:r>
              <a:rPr sz="2200" spc="45" dirty="0">
                <a:latin typeface="Lucida Sans Unicode"/>
                <a:cs typeface="Lucida Sans Unicode"/>
              </a:rPr>
              <a:t>client-centered</a:t>
            </a:r>
            <a:r>
              <a:rPr sz="2200" spc="-110" dirty="0">
                <a:latin typeface="Lucida Sans Unicode"/>
                <a:cs typeface="Lucida Sans Unicode"/>
              </a:rPr>
              <a:t> </a:t>
            </a:r>
            <a:r>
              <a:rPr sz="2200" spc="35" dirty="0">
                <a:latin typeface="Lucida Sans Unicode"/>
                <a:cs typeface="Lucida Sans Unicode"/>
              </a:rPr>
              <a:t>business</a:t>
            </a:r>
            <a:r>
              <a:rPr sz="2200" spc="-105" dirty="0">
                <a:latin typeface="Lucida Sans Unicode"/>
                <a:cs typeface="Lucida Sans Unicode"/>
              </a:rPr>
              <a:t> </a:t>
            </a:r>
            <a:r>
              <a:rPr sz="2200" spc="20" dirty="0">
                <a:latin typeface="Lucida Sans Unicode"/>
                <a:cs typeface="Lucida Sans Unicode"/>
              </a:rPr>
              <a:t>(Ediete,</a:t>
            </a:r>
            <a:r>
              <a:rPr sz="2200" spc="-110" dirty="0">
                <a:latin typeface="Lucida Sans Unicode"/>
                <a:cs typeface="Lucida Sans Unicode"/>
              </a:rPr>
              <a:t> </a:t>
            </a:r>
            <a:r>
              <a:rPr sz="2200" spc="-65" dirty="0">
                <a:latin typeface="Lucida Sans Unicode"/>
                <a:cs typeface="Lucida Sans Unicode"/>
              </a:rPr>
              <a:t>2022).</a:t>
            </a:r>
            <a:endParaRPr sz="2200">
              <a:latin typeface="Lucida Sans Unicode"/>
              <a:cs typeface="Lucida Sans Unicode"/>
            </a:endParaRPr>
          </a:p>
          <a:p>
            <a:pPr marL="12700" marR="156845">
              <a:lnSpc>
                <a:spcPts val="2620"/>
              </a:lnSpc>
              <a:spcBef>
                <a:spcPts val="2610"/>
              </a:spcBef>
            </a:pPr>
            <a:r>
              <a:rPr sz="2200" spc="80" dirty="0">
                <a:latin typeface="Lucida Sans Unicode"/>
                <a:cs typeface="Lucida Sans Unicode"/>
              </a:rPr>
              <a:t>Cyber </a:t>
            </a:r>
            <a:r>
              <a:rPr sz="2200" spc="65" dirty="0">
                <a:latin typeface="Lucida Sans Unicode"/>
                <a:cs typeface="Lucida Sans Unicode"/>
              </a:rPr>
              <a:t>assaults </a:t>
            </a:r>
            <a:r>
              <a:rPr sz="2200" spc="170" dirty="0">
                <a:latin typeface="Lucida Sans Unicode"/>
                <a:cs typeface="Lucida Sans Unicode"/>
              </a:rPr>
              <a:t>can </a:t>
            </a:r>
            <a:r>
              <a:rPr sz="2200" spc="100" dirty="0">
                <a:latin typeface="Lucida Sans Unicode"/>
                <a:cs typeface="Lucida Sans Unicode"/>
              </a:rPr>
              <a:t>lead </a:t>
            </a:r>
            <a:r>
              <a:rPr sz="2200" spc="10" dirty="0">
                <a:latin typeface="Lucida Sans Unicode"/>
                <a:cs typeface="Lucida Sans Unicode"/>
              </a:rPr>
              <a:t>to </a:t>
            </a:r>
            <a:r>
              <a:rPr sz="2200" dirty="0">
                <a:latin typeface="Lucida Sans Unicode"/>
                <a:cs typeface="Lucida Sans Unicode"/>
              </a:rPr>
              <a:t>loss </a:t>
            </a:r>
            <a:r>
              <a:rPr sz="2200" spc="-20" dirty="0">
                <a:latin typeface="Lucida Sans Unicode"/>
                <a:cs typeface="Lucida Sans Unicode"/>
              </a:rPr>
              <a:t>of </a:t>
            </a:r>
            <a:r>
              <a:rPr sz="2200" spc="40" dirty="0">
                <a:latin typeface="Lucida Sans Unicode"/>
                <a:cs typeface="Lucida Sans Unicode"/>
              </a:rPr>
              <a:t>money, </a:t>
            </a:r>
            <a:r>
              <a:rPr sz="2200" spc="65" dirty="0">
                <a:latin typeface="Lucida Sans Unicode"/>
                <a:cs typeface="Lucida Sans Unicode"/>
              </a:rPr>
              <a:t>data, </a:t>
            </a:r>
            <a:r>
              <a:rPr sz="2200" spc="135" dirty="0">
                <a:latin typeface="Lucida Sans Unicode"/>
                <a:cs typeface="Lucida Sans Unicode"/>
              </a:rPr>
              <a:t>and </a:t>
            </a:r>
            <a:r>
              <a:rPr sz="2200" spc="35" dirty="0">
                <a:latin typeface="Lucida Sans Unicode"/>
                <a:cs typeface="Lucida Sans Unicode"/>
              </a:rPr>
              <a:t>overall </a:t>
            </a:r>
            <a:r>
              <a:rPr sz="2200" spc="40" dirty="0">
                <a:latin typeface="Lucida Sans Unicode"/>
                <a:cs typeface="Lucida Sans Unicode"/>
              </a:rPr>
              <a:t> </a:t>
            </a:r>
            <a:r>
              <a:rPr sz="2200" spc="35" dirty="0">
                <a:latin typeface="Lucida Sans Unicode"/>
                <a:cs typeface="Lucida Sans Unicode"/>
              </a:rPr>
              <a:t>business </a:t>
            </a:r>
            <a:r>
              <a:rPr sz="2200" spc="-15" dirty="0">
                <a:latin typeface="Lucida Sans Unicode"/>
                <a:cs typeface="Lucida Sans Unicode"/>
              </a:rPr>
              <a:t>viability, </a:t>
            </a:r>
            <a:r>
              <a:rPr sz="2200" spc="60" dirty="0">
                <a:latin typeface="Lucida Sans Unicode"/>
                <a:cs typeface="Lucida Sans Unicode"/>
              </a:rPr>
              <a:t>making </a:t>
            </a:r>
            <a:r>
              <a:rPr sz="2200" spc="85" dirty="0">
                <a:latin typeface="Lucida Sans Unicode"/>
                <a:cs typeface="Lucida Sans Unicode"/>
              </a:rPr>
              <a:t>cyber </a:t>
            </a:r>
            <a:r>
              <a:rPr sz="2200" spc="30" dirty="0">
                <a:latin typeface="Lucida Sans Unicode"/>
                <a:cs typeface="Lucida Sans Unicode"/>
              </a:rPr>
              <a:t>security </a:t>
            </a:r>
            <a:r>
              <a:rPr sz="2200" spc="60" dirty="0">
                <a:latin typeface="Lucida Sans Unicode"/>
                <a:cs typeface="Lucida Sans Unicode"/>
              </a:rPr>
              <a:t>crucial </a:t>
            </a:r>
            <a:r>
              <a:rPr sz="2200" spc="-40" dirty="0">
                <a:latin typeface="Lucida Sans Unicode"/>
                <a:cs typeface="Lucida Sans Unicode"/>
              </a:rPr>
              <a:t>for </a:t>
            </a:r>
            <a:r>
              <a:rPr sz="2200" spc="80" dirty="0">
                <a:latin typeface="Lucida Sans Unicode"/>
                <a:cs typeface="Lucida Sans Unicode"/>
              </a:rPr>
              <a:t>e-commerce. </a:t>
            </a:r>
            <a:r>
              <a:rPr sz="2200" spc="-685" dirty="0">
                <a:latin typeface="Lucida Sans Unicode"/>
                <a:cs typeface="Lucida Sans Unicode"/>
              </a:rPr>
              <a:t> </a:t>
            </a:r>
            <a:r>
              <a:rPr sz="2200" spc="55" dirty="0">
                <a:latin typeface="Lucida Sans Unicode"/>
                <a:cs typeface="Lucida Sans Unicode"/>
              </a:rPr>
              <a:t>Cybercriminals </a:t>
            </a:r>
            <a:r>
              <a:rPr sz="2200" spc="60" dirty="0">
                <a:latin typeface="Lucida Sans Unicode"/>
                <a:cs typeface="Lucida Sans Unicode"/>
              </a:rPr>
              <a:t>steal </a:t>
            </a:r>
            <a:r>
              <a:rPr sz="2200" spc="20" dirty="0">
                <a:latin typeface="Lucida Sans Unicode"/>
                <a:cs typeface="Lucida Sans Unicode"/>
              </a:rPr>
              <a:t>information from </a:t>
            </a:r>
            <a:r>
              <a:rPr sz="2200" spc="-10" dirty="0">
                <a:latin typeface="Lucida Sans Unicode"/>
                <a:cs typeface="Lucida Sans Unicode"/>
              </a:rPr>
              <a:t>firms </a:t>
            </a:r>
            <a:r>
              <a:rPr sz="2200" spc="20" dirty="0">
                <a:latin typeface="Lucida Sans Unicode"/>
                <a:cs typeface="Lucida Sans Unicode"/>
              </a:rPr>
              <a:t>using </a:t>
            </a:r>
            <a:r>
              <a:rPr sz="2200" spc="50" dirty="0">
                <a:latin typeface="Lucida Sans Unicode"/>
                <a:cs typeface="Lucida Sans Unicode"/>
              </a:rPr>
              <a:t>sophisticated </a:t>
            </a:r>
            <a:r>
              <a:rPr sz="2200" spc="55" dirty="0">
                <a:latin typeface="Lucida Sans Unicode"/>
                <a:cs typeface="Lucida Sans Unicode"/>
              </a:rPr>
              <a:t> </a:t>
            </a:r>
            <a:r>
              <a:rPr sz="2200" spc="35" dirty="0">
                <a:latin typeface="Lucida Sans Unicode"/>
                <a:cs typeface="Lucida Sans Unicode"/>
              </a:rPr>
              <a:t>methods.</a:t>
            </a:r>
            <a:r>
              <a:rPr sz="2200" spc="-110" dirty="0">
                <a:latin typeface="Lucida Sans Unicode"/>
                <a:cs typeface="Lucida Sans Unicode"/>
              </a:rPr>
              <a:t> </a:t>
            </a:r>
            <a:r>
              <a:rPr sz="2200" spc="45" dirty="0">
                <a:latin typeface="Lucida Sans Unicode"/>
                <a:cs typeface="Lucida Sans Unicode"/>
              </a:rPr>
              <a:t>With</a:t>
            </a:r>
            <a:r>
              <a:rPr sz="2200" spc="-110" dirty="0">
                <a:latin typeface="Lucida Sans Unicode"/>
                <a:cs typeface="Lucida Sans Unicode"/>
              </a:rPr>
              <a:t> </a:t>
            </a:r>
            <a:r>
              <a:rPr sz="2200" spc="75" dirty="0">
                <a:latin typeface="Lucida Sans Unicode"/>
                <a:cs typeface="Lucida Sans Unicode"/>
              </a:rPr>
              <a:t>e-commerce,</a:t>
            </a:r>
            <a:r>
              <a:rPr sz="2200" spc="-110" dirty="0">
                <a:latin typeface="Lucida Sans Unicode"/>
                <a:cs typeface="Lucida Sans Unicode"/>
              </a:rPr>
              <a:t> </a:t>
            </a:r>
            <a:r>
              <a:rPr sz="2200" spc="55" dirty="0">
                <a:latin typeface="Lucida Sans Unicode"/>
                <a:cs typeface="Lucida Sans Unicode"/>
              </a:rPr>
              <a:t>you</a:t>
            </a:r>
            <a:r>
              <a:rPr sz="2200" spc="-105" dirty="0">
                <a:latin typeface="Lucida Sans Unicode"/>
                <a:cs typeface="Lucida Sans Unicode"/>
              </a:rPr>
              <a:t> </a:t>
            </a:r>
            <a:r>
              <a:rPr sz="2200" spc="60" dirty="0">
                <a:latin typeface="Lucida Sans Unicode"/>
                <a:cs typeface="Lucida Sans Unicode"/>
              </a:rPr>
              <a:t>must</a:t>
            </a:r>
            <a:r>
              <a:rPr sz="2200" spc="-110" dirty="0">
                <a:latin typeface="Lucida Sans Unicode"/>
                <a:cs typeface="Lucida Sans Unicode"/>
              </a:rPr>
              <a:t> </a:t>
            </a:r>
            <a:r>
              <a:rPr sz="2200" spc="114" dirty="0">
                <a:latin typeface="Lucida Sans Unicode"/>
                <a:cs typeface="Lucida Sans Unicode"/>
              </a:rPr>
              <a:t>be</a:t>
            </a:r>
            <a:r>
              <a:rPr sz="2200" spc="-110" dirty="0">
                <a:latin typeface="Lucida Sans Unicode"/>
                <a:cs typeface="Lucida Sans Unicode"/>
              </a:rPr>
              <a:t> </a:t>
            </a:r>
            <a:r>
              <a:rPr sz="2200" spc="60" dirty="0">
                <a:latin typeface="Lucida Sans Unicode"/>
                <a:cs typeface="Lucida Sans Unicode"/>
              </a:rPr>
              <a:t>cautious</a:t>
            </a:r>
            <a:r>
              <a:rPr sz="2200" spc="-105" dirty="0">
                <a:latin typeface="Lucida Sans Unicode"/>
                <a:cs typeface="Lucida Sans Unicode"/>
              </a:rPr>
              <a:t> </a:t>
            </a:r>
            <a:r>
              <a:rPr sz="2200" spc="15" dirty="0">
                <a:latin typeface="Lucida Sans Unicode"/>
                <a:cs typeface="Lucida Sans Unicode"/>
              </a:rPr>
              <a:t>while</a:t>
            </a:r>
            <a:r>
              <a:rPr sz="2200" spc="-110" dirty="0">
                <a:latin typeface="Lucida Sans Unicode"/>
                <a:cs typeface="Lucida Sans Unicode"/>
              </a:rPr>
              <a:t> </a:t>
            </a:r>
            <a:r>
              <a:rPr sz="2200" spc="50" dirty="0">
                <a:latin typeface="Lucida Sans Unicode"/>
                <a:cs typeface="Lucida Sans Unicode"/>
              </a:rPr>
              <a:t>handling </a:t>
            </a:r>
            <a:r>
              <a:rPr sz="2200" spc="-680" dirty="0">
                <a:latin typeface="Lucida Sans Unicode"/>
                <a:cs typeface="Lucida Sans Unicode"/>
              </a:rPr>
              <a:t> </a:t>
            </a:r>
            <a:r>
              <a:rPr sz="2200" spc="20" dirty="0">
                <a:latin typeface="Lucida Sans Unicode"/>
                <a:cs typeface="Lucida Sans Unicode"/>
              </a:rPr>
              <a:t>your</a:t>
            </a:r>
            <a:r>
              <a:rPr sz="2200" spc="-110" dirty="0">
                <a:latin typeface="Lucida Sans Unicode"/>
                <a:cs typeface="Lucida Sans Unicode"/>
              </a:rPr>
              <a:t> </a:t>
            </a:r>
            <a:r>
              <a:rPr sz="2200" spc="40" dirty="0">
                <a:latin typeface="Lucida Sans Unicode"/>
                <a:cs typeface="Lucida Sans Unicode"/>
              </a:rPr>
              <a:t>customers'</a:t>
            </a:r>
            <a:r>
              <a:rPr sz="2200" spc="-110" dirty="0">
                <a:latin typeface="Lucida Sans Unicode"/>
                <a:cs typeface="Lucida Sans Unicode"/>
              </a:rPr>
              <a:t> </a:t>
            </a:r>
            <a:r>
              <a:rPr sz="2200" spc="50" dirty="0">
                <a:latin typeface="Lucida Sans Unicode"/>
                <a:cs typeface="Lucida Sans Unicode"/>
              </a:rPr>
              <a:t>personal</a:t>
            </a:r>
            <a:r>
              <a:rPr sz="2200" spc="-105" dirty="0">
                <a:latin typeface="Lucida Sans Unicode"/>
                <a:cs typeface="Lucida Sans Unicode"/>
              </a:rPr>
              <a:t> </a:t>
            </a:r>
            <a:r>
              <a:rPr sz="2200" spc="20" dirty="0">
                <a:latin typeface="Lucida Sans Unicode"/>
                <a:cs typeface="Lucida Sans Unicode"/>
              </a:rPr>
              <a:t>information</a:t>
            </a:r>
            <a:r>
              <a:rPr sz="2200" spc="-110" dirty="0">
                <a:latin typeface="Lucida Sans Unicode"/>
                <a:cs typeface="Lucida Sans Unicode"/>
              </a:rPr>
              <a:t> </a:t>
            </a:r>
            <a:r>
              <a:rPr sz="2200" spc="145" dirty="0">
                <a:latin typeface="Lucida Sans Unicode"/>
                <a:cs typeface="Lucida Sans Unicode"/>
              </a:rPr>
              <a:t>as</a:t>
            </a:r>
            <a:r>
              <a:rPr sz="2200" spc="-105" dirty="0">
                <a:latin typeface="Lucida Sans Unicode"/>
                <a:cs typeface="Lucida Sans Unicode"/>
              </a:rPr>
              <a:t> </a:t>
            </a:r>
            <a:r>
              <a:rPr sz="2200" spc="10" dirty="0">
                <a:latin typeface="Lucida Sans Unicode"/>
                <a:cs typeface="Lucida Sans Unicode"/>
              </a:rPr>
              <a:t>well</a:t>
            </a:r>
            <a:r>
              <a:rPr sz="2200" spc="-110" dirty="0">
                <a:latin typeface="Lucida Sans Unicode"/>
                <a:cs typeface="Lucida Sans Unicode"/>
              </a:rPr>
              <a:t> </a:t>
            </a:r>
            <a:r>
              <a:rPr sz="2200" spc="145" dirty="0">
                <a:latin typeface="Lucida Sans Unicode"/>
                <a:cs typeface="Lucida Sans Unicode"/>
              </a:rPr>
              <a:t>as</a:t>
            </a:r>
            <a:r>
              <a:rPr sz="2200" spc="-105" dirty="0">
                <a:latin typeface="Lucida Sans Unicode"/>
                <a:cs typeface="Lucida Sans Unicode"/>
              </a:rPr>
              <a:t> </a:t>
            </a:r>
            <a:r>
              <a:rPr sz="2200" spc="20" dirty="0">
                <a:latin typeface="Lucida Sans Unicode"/>
                <a:cs typeface="Lucida Sans Unicode"/>
              </a:rPr>
              <a:t>your</a:t>
            </a:r>
            <a:r>
              <a:rPr sz="2200" spc="-110" dirty="0">
                <a:latin typeface="Lucida Sans Unicode"/>
                <a:cs typeface="Lucida Sans Unicode"/>
              </a:rPr>
              <a:t> </a:t>
            </a:r>
            <a:r>
              <a:rPr sz="2200" spc="-15" dirty="0">
                <a:latin typeface="Lucida Sans Unicode"/>
                <a:cs typeface="Lucida Sans Unicode"/>
              </a:rPr>
              <a:t>own.</a:t>
            </a:r>
            <a:endParaRPr sz="2200">
              <a:latin typeface="Lucida Sans Unicode"/>
              <a:cs typeface="Lucida Sans Unicode"/>
            </a:endParaRPr>
          </a:p>
          <a:p>
            <a:pPr marL="12700" marR="5080">
              <a:lnSpc>
                <a:spcPts val="2630"/>
              </a:lnSpc>
              <a:spcBef>
                <a:spcPts val="20"/>
              </a:spcBef>
            </a:pPr>
            <a:r>
              <a:rPr sz="2200" spc="20" dirty="0">
                <a:latin typeface="Lucida Sans Unicode"/>
                <a:cs typeface="Lucida Sans Unicode"/>
              </a:rPr>
              <a:t>Information</a:t>
            </a:r>
            <a:r>
              <a:rPr sz="2200" spc="-105" dirty="0">
                <a:latin typeface="Lucida Sans Unicode"/>
                <a:cs typeface="Lucida Sans Unicode"/>
              </a:rPr>
              <a:t> </a:t>
            </a:r>
            <a:r>
              <a:rPr sz="2200" spc="85" dirty="0">
                <a:latin typeface="Lucida Sans Unicode"/>
                <a:cs typeface="Lucida Sans Unicode"/>
              </a:rPr>
              <a:t>about</a:t>
            </a:r>
            <a:r>
              <a:rPr sz="2200" spc="-105" dirty="0">
                <a:latin typeface="Lucida Sans Unicode"/>
                <a:cs typeface="Lucida Sans Unicode"/>
              </a:rPr>
              <a:t> </a:t>
            </a:r>
            <a:r>
              <a:rPr sz="2200" spc="20" dirty="0">
                <a:latin typeface="Lucida Sans Unicode"/>
                <a:cs typeface="Lucida Sans Unicode"/>
              </a:rPr>
              <a:t>your</a:t>
            </a:r>
            <a:r>
              <a:rPr sz="2200" spc="-105" dirty="0">
                <a:latin typeface="Lucida Sans Unicode"/>
                <a:cs typeface="Lucida Sans Unicode"/>
              </a:rPr>
              <a:t> </a:t>
            </a:r>
            <a:r>
              <a:rPr sz="2200" spc="60" dirty="0">
                <a:latin typeface="Lucida Sans Unicode"/>
                <a:cs typeface="Lucida Sans Unicode"/>
              </a:rPr>
              <a:t>customers</a:t>
            </a:r>
            <a:r>
              <a:rPr sz="2200" spc="-105" dirty="0">
                <a:latin typeface="Lucida Sans Unicode"/>
                <a:cs typeface="Lucida Sans Unicode"/>
              </a:rPr>
              <a:t> </a:t>
            </a:r>
            <a:r>
              <a:rPr sz="2200" spc="45" dirty="0">
                <a:latin typeface="Lucida Sans Unicode"/>
                <a:cs typeface="Lucida Sans Unicode"/>
              </a:rPr>
              <a:t>might</a:t>
            </a:r>
            <a:r>
              <a:rPr sz="2200" spc="-100" dirty="0">
                <a:latin typeface="Lucida Sans Unicode"/>
                <a:cs typeface="Lucida Sans Unicode"/>
              </a:rPr>
              <a:t> </a:t>
            </a:r>
            <a:r>
              <a:rPr sz="2200" spc="114" dirty="0">
                <a:latin typeface="Lucida Sans Unicode"/>
                <a:cs typeface="Lucida Sans Unicode"/>
              </a:rPr>
              <a:t>be</a:t>
            </a:r>
            <a:r>
              <a:rPr sz="2200" spc="-105" dirty="0">
                <a:latin typeface="Lucida Sans Unicode"/>
                <a:cs typeface="Lucida Sans Unicode"/>
              </a:rPr>
              <a:t> </a:t>
            </a:r>
            <a:r>
              <a:rPr sz="2200" spc="-15" dirty="0">
                <a:latin typeface="Lucida Sans Unicode"/>
                <a:cs typeface="Lucida Sans Unicode"/>
              </a:rPr>
              <a:t>lost</a:t>
            </a:r>
            <a:r>
              <a:rPr sz="2200" spc="-105" dirty="0">
                <a:latin typeface="Lucida Sans Unicode"/>
                <a:cs typeface="Lucida Sans Unicode"/>
              </a:rPr>
              <a:t> </a:t>
            </a:r>
            <a:r>
              <a:rPr sz="2200" spc="-90" dirty="0">
                <a:latin typeface="Lucida Sans Unicode"/>
                <a:cs typeface="Lucida Sans Unicode"/>
              </a:rPr>
              <a:t>if</a:t>
            </a:r>
            <a:r>
              <a:rPr sz="2200" spc="-105" dirty="0">
                <a:latin typeface="Lucida Sans Unicode"/>
                <a:cs typeface="Lucida Sans Unicode"/>
              </a:rPr>
              <a:t> </a:t>
            </a:r>
            <a:r>
              <a:rPr sz="2200" spc="35" dirty="0">
                <a:latin typeface="Lucida Sans Unicode"/>
                <a:cs typeface="Lucida Sans Unicode"/>
              </a:rPr>
              <a:t>there</a:t>
            </a:r>
            <a:r>
              <a:rPr sz="2200" spc="-105" dirty="0">
                <a:latin typeface="Lucida Sans Unicode"/>
                <a:cs typeface="Lucida Sans Unicode"/>
              </a:rPr>
              <a:t> </a:t>
            </a:r>
            <a:r>
              <a:rPr sz="2200" spc="-35" dirty="0">
                <a:latin typeface="Lucida Sans Unicode"/>
                <a:cs typeface="Lucida Sans Unicode"/>
              </a:rPr>
              <a:t>is</a:t>
            </a:r>
            <a:r>
              <a:rPr sz="2200" spc="-100" dirty="0">
                <a:latin typeface="Lucida Sans Unicode"/>
                <a:cs typeface="Lucida Sans Unicode"/>
              </a:rPr>
              <a:t> </a:t>
            </a:r>
            <a:r>
              <a:rPr sz="2200" spc="270" dirty="0">
                <a:latin typeface="Lucida Sans Unicode"/>
                <a:cs typeface="Lucida Sans Unicode"/>
              </a:rPr>
              <a:t>a</a:t>
            </a:r>
            <a:r>
              <a:rPr sz="2200" spc="-105" dirty="0">
                <a:latin typeface="Lucida Sans Unicode"/>
                <a:cs typeface="Lucida Sans Unicode"/>
              </a:rPr>
              <a:t> </a:t>
            </a:r>
            <a:r>
              <a:rPr sz="2200" spc="110" dirty="0">
                <a:latin typeface="Lucida Sans Unicode"/>
                <a:cs typeface="Lucida Sans Unicode"/>
              </a:rPr>
              <a:t>breach </a:t>
            </a:r>
            <a:r>
              <a:rPr sz="2200" spc="-680" dirty="0">
                <a:latin typeface="Lucida Sans Unicode"/>
                <a:cs typeface="Lucida Sans Unicode"/>
              </a:rPr>
              <a:t> </a:t>
            </a:r>
            <a:r>
              <a:rPr sz="2200" spc="-30" dirty="0">
                <a:latin typeface="Lucida Sans Unicode"/>
                <a:cs typeface="Lucida Sans Unicode"/>
              </a:rPr>
              <a:t>in </a:t>
            </a:r>
            <a:r>
              <a:rPr sz="2200" spc="20" dirty="0">
                <a:latin typeface="Lucida Sans Unicode"/>
                <a:cs typeface="Lucida Sans Unicode"/>
              </a:rPr>
              <a:t>your </a:t>
            </a:r>
            <a:r>
              <a:rPr sz="2200" spc="85" dirty="0">
                <a:latin typeface="Lucida Sans Unicode"/>
                <a:cs typeface="Lucida Sans Unicode"/>
              </a:rPr>
              <a:t>cyber </a:t>
            </a:r>
            <a:r>
              <a:rPr sz="2200" spc="30" dirty="0">
                <a:latin typeface="Lucida Sans Unicode"/>
                <a:cs typeface="Lucida Sans Unicode"/>
              </a:rPr>
              <a:t>security </a:t>
            </a:r>
            <a:r>
              <a:rPr sz="2200" spc="25" dirty="0">
                <a:latin typeface="Lucida Sans Unicode"/>
                <a:cs typeface="Lucida Sans Unicode"/>
              </a:rPr>
              <a:t>systems. </a:t>
            </a:r>
            <a:r>
              <a:rPr sz="2200" spc="30" dirty="0">
                <a:latin typeface="Lucida Sans Unicode"/>
                <a:cs typeface="Lucida Sans Unicode"/>
              </a:rPr>
              <a:t>And </a:t>
            </a:r>
            <a:r>
              <a:rPr sz="2200" spc="-60" dirty="0">
                <a:latin typeface="Lucida Sans Unicode"/>
                <a:cs typeface="Lucida Sans Unicode"/>
              </a:rPr>
              <a:t>it </a:t>
            </a:r>
            <a:r>
              <a:rPr sz="2200" spc="170" dirty="0">
                <a:latin typeface="Lucida Sans Unicode"/>
                <a:cs typeface="Lucida Sans Unicode"/>
              </a:rPr>
              <a:t>can </a:t>
            </a:r>
            <a:r>
              <a:rPr sz="2200" spc="25" dirty="0">
                <a:latin typeface="Lucida Sans Unicode"/>
                <a:cs typeface="Lucida Sans Unicode"/>
              </a:rPr>
              <a:t>lose </a:t>
            </a:r>
            <a:r>
              <a:rPr sz="2200" spc="20" dirty="0">
                <a:latin typeface="Lucida Sans Unicode"/>
                <a:cs typeface="Lucida Sans Unicode"/>
              </a:rPr>
              <a:t>your </a:t>
            </a:r>
            <a:r>
              <a:rPr sz="2200" spc="135" dirty="0">
                <a:latin typeface="Lucida Sans Unicode"/>
                <a:cs typeface="Lucida Sans Unicode"/>
              </a:rPr>
              <a:t>company </a:t>
            </a:r>
            <a:r>
              <a:rPr sz="2200" spc="45" dirty="0">
                <a:latin typeface="Lucida Sans Unicode"/>
                <a:cs typeface="Lucida Sans Unicode"/>
              </a:rPr>
              <a:t>the </a:t>
            </a:r>
            <a:r>
              <a:rPr sz="2200" spc="50" dirty="0">
                <a:latin typeface="Lucida Sans Unicode"/>
                <a:cs typeface="Lucida Sans Unicode"/>
              </a:rPr>
              <a:t> </a:t>
            </a:r>
            <a:r>
              <a:rPr sz="2200" spc="10" dirty="0">
                <a:latin typeface="Lucida Sans Unicode"/>
                <a:cs typeface="Lucida Sans Unicode"/>
              </a:rPr>
              <a:t>credibility </a:t>
            </a:r>
            <a:r>
              <a:rPr sz="2200" spc="135" dirty="0">
                <a:latin typeface="Lucida Sans Unicode"/>
                <a:cs typeface="Lucida Sans Unicode"/>
              </a:rPr>
              <a:t>and </a:t>
            </a:r>
            <a:r>
              <a:rPr sz="2200" spc="35" dirty="0">
                <a:latin typeface="Lucida Sans Unicode"/>
                <a:cs typeface="Lucida Sans Unicode"/>
              </a:rPr>
              <a:t>reputation </a:t>
            </a:r>
            <a:r>
              <a:rPr sz="2200" spc="40" dirty="0">
                <a:latin typeface="Lucida Sans Unicode"/>
                <a:cs typeface="Lucida Sans Unicode"/>
              </a:rPr>
              <a:t>you've </a:t>
            </a:r>
            <a:r>
              <a:rPr sz="2200" spc="20" dirty="0">
                <a:latin typeface="Lucida Sans Unicode"/>
                <a:cs typeface="Lucida Sans Unicode"/>
              </a:rPr>
              <a:t>worked </a:t>
            </a:r>
            <a:r>
              <a:rPr sz="2200" spc="35" dirty="0">
                <a:latin typeface="Lucida Sans Unicode"/>
                <a:cs typeface="Lucida Sans Unicode"/>
              </a:rPr>
              <a:t>so </a:t>
            </a:r>
            <a:r>
              <a:rPr sz="2200" spc="80" dirty="0">
                <a:latin typeface="Lucida Sans Unicode"/>
                <a:cs typeface="Lucida Sans Unicode"/>
              </a:rPr>
              <a:t>hard </a:t>
            </a:r>
            <a:r>
              <a:rPr sz="2200" spc="10" dirty="0">
                <a:latin typeface="Lucida Sans Unicode"/>
                <a:cs typeface="Lucida Sans Unicode"/>
              </a:rPr>
              <a:t>to </a:t>
            </a:r>
            <a:r>
              <a:rPr sz="2200" spc="40" dirty="0">
                <a:latin typeface="Lucida Sans Unicode"/>
                <a:cs typeface="Lucida Sans Unicode"/>
              </a:rPr>
              <a:t>establish </a:t>
            </a:r>
            <a:r>
              <a:rPr sz="2200" spc="45" dirty="0">
                <a:latin typeface="Lucida Sans Unicode"/>
                <a:cs typeface="Lucida Sans Unicode"/>
              </a:rPr>
              <a:t> </a:t>
            </a:r>
            <a:r>
              <a:rPr sz="2200" spc="35" dirty="0">
                <a:latin typeface="Lucida Sans Unicode"/>
                <a:cs typeface="Lucida Sans Unicode"/>
              </a:rPr>
              <a:t>(Establishment,</a:t>
            </a:r>
            <a:r>
              <a:rPr sz="2200" spc="-114" dirty="0">
                <a:latin typeface="Lucida Sans Unicode"/>
                <a:cs typeface="Lucida Sans Unicode"/>
              </a:rPr>
              <a:t> </a:t>
            </a:r>
            <a:r>
              <a:rPr sz="2200" spc="-45" dirty="0">
                <a:latin typeface="Lucida Sans Unicode"/>
                <a:cs typeface="Lucida Sans Unicode"/>
              </a:rPr>
              <a:t>2020).</a:t>
            </a:r>
            <a:endParaRPr sz="2200">
              <a:latin typeface="Lucida Sans Unicode"/>
              <a:cs typeface="Lucida Sans Unicode"/>
            </a:endParaRPr>
          </a:p>
          <a:p>
            <a:pPr>
              <a:lnSpc>
                <a:spcPct val="100000"/>
              </a:lnSpc>
              <a:spcBef>
                <a:spcPts val="40"/>
              </a:spcBef>
            </a:pPr>
            <a:endParaRPr sz="1850">
              <a:latin typeface="Lucida Sans Unicode"/>
              <a:cs typeface="Lucida Sans Unicode"/>
            </a:endParaRPr>
          </a:p>
          <a:p>
            <a:pPr marL="12700" marR="187960">
              <a:lnSpc>
                <a:spcPct val="100000"/>
              </a:lnSpc>
            </a:pPr>
            <a:r>
              <a:rPr sz="2000" spc="45" dirty="0">
                <a:latin typeface="Lucida Sans Unicode"/>
                <a:cs typeface="Lucida Sans Unicode"/>
              </a:rPr>
              <a:t>According</a:t>
            </a:r>
            <a:r>
              <a:rPr sz="2000" spc="-95" dirty="0">
                <a:latin typeface="Lucida Sans Unicode"/>
                <a:cs typeface="Lucida Sans Unicode"/>
              </a:rPr>
              <a:t> </a:t>
            </a:r>
            <a:r>
              <a:rPr sz="2000" spc="10" dirty="0">
                <a:latin typeface="Lucida Sans Unicode"/>
                <a:cs typeface="Lucida Sans Unicode"/>
              </a:rPr>
              <a:t>to</a:t>
            </a:r>
            <a:r>
              <a:rPr sz="2000" spc="-90" dirty="0">
                <a:latin typeface="Lucida Sans Unicode"/>
                <a:cs typeface="Lucida Sans Unicode"/>
              </a:rPr>
              <a:t> </a:t>
            </a:r>
            <a:r>
              <a:rPr sz="2000" spc="-5" dirty="0">
                <a:latin typeface="Lucida Sans Unicode"/>
                <a:cs typeface="Lucida Sans Unicode"/>
              </a:rPr>
              <a:t>statistics,</a:t>
            </a:r>
            <a:r>
              <a:rPr sz="2000" spc="-90" dirty="0">
                <a:latin typeface="Lucida Sans Unicode"/>
                <a:cs typeface="Lucida Sans Unicode"/>
              </a:rPr>
              <a:t> </a:t>
            </a:r>
            <a:r>
              <a:rPr sz="2000" spc="15" dirty="0">
                <a:latin typeface="Lucida Sans Unicode"/>
                <a:cs typeface="Lucida Sans Unicode"/>
              </a:rPr>
              <a:t>20%</a:t>
            </a:r>
            <a:r>
              <a:rPr sz="2000" spc="-95" dirty="0">
                <a:latin typeface="Lucida Sans Unicode"/>
                <a:cs typeface="Lucida Sans Unicode"/>
              </a:rPr>
              <a:t> </a:t>
            </a:r>
            <a:r>
              <a:rPr sz="2000" spc="-20" dirty="0">
                <a:latin typeface="Lucida Sans Unicode"/>
                <a:cs typeface="Lucida Sans Unicode"/>
              </a:rPr>
              <a:t>of</a:t>
            </a:r>
            <a:r>
              <a:rPr sz="2000" spc="-90" dirty="0">
                <a:latin typeface="Lucida Sans Unicode"/>
                <a:cs typeface="Lucida Sans Unicode"/>
              </a:rPr>
              <a:t> </a:t>
            </a:r>
            <a:r>
              <a:rPr sz="2000" spc="50" dirty="0">
                <a:latin typeface="Lucida Sans Unicode"/>
                <a:cs typeface="Lucida Sans Unicode"/>
              </a:rPr>
              <a:t>small</a:t>
            </a:r>
            <a:r>
              <a:rPr sz="2000" spc="-90" dirty="0">
                <a:latin typeface="Lucida Sans Unicode"/>
                <a:cs typeface="Lucida Sans Unicode"/>
              </a:rPr>
              <a:t> </a:t>
            </a:r>
            <a:r>
              <a:rPr sz="2000" spc="100" dirty="0">
                <a:latin typeface="Lucida Sans Unicode"/>
                <a:cs typeface="Lucida Sans Unicode"/>
              </a:rPr>
              <a:t>e-commerce</a:t>
            </a:r>
            <a:r>
              <a:rPr sz="2000" spc="-90" dirty="0">
                <a:latin typeface="Lucida Sans Unicode"/>
                <a:cs typeface="Lucida Sans Unicode"/>
              </a:rPr>
              <a:t> </a:t>
            </a:r>
            <a:r>
              <a:rPr sz="2000" spc="90" dirty="0">
                <a:latin typeface="Lucida Sans Unicode"/>
                <a:cs typeface="Lucida Sans Unicode"/>
              </a:rPr>
              <a:t>companies</a:t>
            </a:r>
            <a:r>
              <a:rPr sz="2000" spc="-95" dirty="0">
                <a:latin typeface="Lucida Sans Unicode"/>
                <a:cs typeface="Lucida Sans Unicode"/>
              </a:rPr>
              <a:t> </a:t>
            </a:r>
            <a:r>
              <a:rPr sz="2000" spc="-5" dirty="0">
                <a:latin typeface="Lucida Sans Unicode"/>
                <a:cs typeface="Lucida Sans Unicode"/>
              </a:rPr>
              <a:t>fall</a:t>
            </a:r>
            <a:r>
              <a:rPr sz="2000" spc="-90" dirty="0">
                <a:latin typeface="Lucida Sans Unicode"/>
                <a:cs typeface="Lucida Sans Unicode"/>
              </a:rPr>
              <a:t> </a:t>
            </a:r>
            <a:r>
              <a:rPr sz="2000" spc="50" dirty="0">
                <a:latin typeface="Lucida Sans Unicode"/>
                <a:cs typeface="Lucida Sans Unicode"/>
              </a:rPr>
              <a:t>prey</a:t>
            </a:r>
            <a:r>
              <a:rPr sz="2000" spc="-90" dirty="0">
                <a:latin typeface="Lucida Sans Unicode"/>
                <a:cs typeface="Lucida Sans Unicode"/>
              </a:rPr>
              <a:t> </a:t>
            </a:r>
            <a:r>
              <a:rPr sz="2000" spc="10" dirty="0">
                <a:latin typeface="Lucida Sans Unicode"/>
                <a:cs typeface="Lucida Sans Unicode"/>
              </a:rPr>
              <a:t>to </a:t>
            </a:r>
            <a:r>
              <a:rPr sz="2000" spc="-620" dirty="0">
                <a:latin typeface="Lucida Sans Unicode"/>
                <a:cs typeface="Lucida Sans Unicode"/>
              </a:rPr>
              <a:t> </a:t>
            </a:r>
            <a:r>
              <a:rPr sz="2000" spc="-5" dirty="0">
                <a:latin typeface="Lucida Sans Unicode"/>
                <a:cs typeface="Lucida Sans Unicode"/>
              </a:rPr>
              <a:t>fraud. </a:t>
            </a:r>
            <a:r>
              <a:rPr sz="2000" spc="-35" dirty="0">
                <a:latin typeface="Lucida Sans Unicode"/>
                <a:cs typeface="Lucida Sans Unicode"/>
              </a:rPr>
              <a:t>Of </a:t>
            </a:r>
            <a:r>
              <a:rPr sz="2000" spc="40" dirty="0">
                <a:latin typeface="Lucida Sans Unicode"/>
                <a:cs typeface="Lucida Sans Unicode"/>
              </a:rPr>
              <a:t>those </a:t>
            </a:r>
            <a:r>
              <a:rPr sz="2000" spc="-50" dirty="0">
                <a:latin typeface="Lucida Sans Unicode"/>
                <a:cs typeface="Lucida Sans Unicode"/>
              </a:rPr>
              <a:t>20%, </a:t>
            </a:r>
            <a:r>
              <a:rPr sz="2000" spc="55" dirty="0">
                <a:latin typeface="Lucida Sans Unicode"/>
                <a:cs typeface="Lucida Sans Unicode"/>
              </a:rPr>
              <a:t>60% </a:t>
            </a:r>
            <a:r>
              <a:rPr sz="2000" spc="30" dirty="0">
                <a:latin typeface="Lucida Sans Unicode"/>
                <a:cs typeface="Lucida Sans Unicode"/>
              </a:rPr>
              <a:t>ultimately </a:t>
            </a:r>
            <a:r>
              <a:rPr sz="2000" spc="15" dirty="0">
                <a:latin typeface="Lucida Sans Unicode"/>
                <a:cs typeface="Lucida Sans Unicode"/>
              </a:rPr>
              <a:t>shut </a:t>
            </a:r>
            <a:r>
              <a:rPr sz="2000" spc="65" dirty="0">
                <a:latin typeface="Lucida Sans Unicode"/>
                <a:cs typeface="Lucida Sans Unicode"/>
              </a:rPr>
              <a:t>down </a:t>
            </a:r>
            <a:r>
              <a:rPr sz="2000" spc="60" dirty="0">
                <a:latin typeface="Lucida Sans Unicode"/>
                <a:cs typeface="Lucida Sans Unicode"/>
              </a:rPr>
              <a:t>completely </a:t>
            </a:r>
            <a:r>
              <a:rPr sz="2000" spc="114" dirty="0">
                <a:latin typeface="Lucida Sans Unicode"/>
                <a:cs typeface="Lucida Sans Unicode"/>
              </a:rPr>
              <a:t>because </a:t>
            </a:r>
            <a:r>
              <a:rPr sz="2000" spc="-20" dirty="0">
                <a:latin typeface="Lucida Sans Unicode"/>
                <a:cs typeface="Lucida Sans Unicode"/>
              </a:rPr>
              <a:t>of </a:t>
            </a:r>
            <a:r>
              <a:rPr sz="2000" spc="-15" dirty="0">
                <a:latin typeface="Lucida Sans Unicode"/>
                <a:cs typeface="Lucida Sans Unicode"/>
              </a:rPr>
              <a:t> </a:t>
            </a:r>
            <a:r>
              <a:rPr sz="2000" spc="-5" dirty="0">
                <a:latin typeface="Lucida Sans Unicode"/>
                <a:cs typeface="Lucida Sans Unicode"/>
              </a:rPr>
              <a:t>fraud. </a:t>
            </a:r>
            <a:r>
              <a:rPr sz="2000" spc="-60" dirty="0">
                <a:latin typeface="Lucida Sans Unicode"/>
                <a:cs typeface="Lucida Sans Unicode"/>
              </a:rPr>
              <a:t>This </a:t>
            </a:r>
            <a:r>
              <a:rPr sz="2000" spc="60" dirty="0">
                <a:latin typeface="Lucida Sans Unicode"/>
                <a:cs typeface="Lucida Sans Unicode"/>
              </a:rPr>
              <a:t>demonstrates </a:t>
            </a:r>
            <a:r>
              <a:rPr sz="2000" spc="55" dirty="0">
                <a:latin typeface="Lucida Sans Unicode"/>
                <a:cs typeface="Lucida Sans Unicode"/>
              </a:rPr>
              <a:t>how crucial </a:t>
            </a:r>
            <a:r>
              <a:rPr sz="2000" spc="45" dirty="0">
                <a:latin typeface="Lucida Sans Unicode"/>
                <a:cs typeface="Lucida Sans Unicode"/>
              </a:rPr>
              <a:t>cybersecurity </a:t>
            </a:r>
            <a:r>
              <a:rPr sz="2000" spc="-35" dirty="0">
                <a:latin typeface="Lucida Sans Unicode"/>
                <a:cs typeface="Lucida Sans Unicode"/>
              </a:rPr>
              <a:t>is </a:t>
            </a:r>
            <a:r>
              <a:rPr sz="2000" spc="-40" dirty="0">
                <a:latin typeface="Lucida Sans Unicode"/>
                <a:cs typeface="Lucida Sans Unicode"/>
              </a:rPr>
              <a:t>for </a:t>
            </a:r>
            <a:r>
              <a:rPr sz="2000" spc="35" dirty="0">
                <a:latin typeface="Lucida Sans Unicode"/>
                <a:cs typeface="Lucida Sans Unicode"/>
              </a:rPr>
              <a:t>both </a:t>
            </a:r>
            <a:r>
              <a:rPr sz="2000" spc="30" dirty="0">
                <a:latin typeface="Lucida Sans Unicode"/>
                <a:cs typeface="Lucida Sans Unicode"/>
              </a:rPr>
              <a:t>big </a:t>
            </a:r>
            <a:r>
              <a:rPr sz="2000" spc="120" dirty="0">
                <a:latin typeface="Lucida Sans Unicode"/>
                <a:cs typeface="Lucida Sans Unicode"/>
              </a:rPr>
              <a:t>and </a:t>
            </a:r>
            <a:r>
              <a:rPr sz="2000" spc="125" dirty="0">
                <a:latin typeface="Lucida Sans Unicode"/>
                <a:cs typeface="Lucida Sans Unicode"/>
              </a:rPr>
              <a:t> </a:t>
            </a:r>
            <a:r>
              <a:rPr sz="2000" spc="50" dirty="0">
                <a:latin typeface="Lucida Sans Unicode"/>
                <a:cs typeface="Lucida Sans Unicode"/>
              </a:rPr>
              <a:t>small </a:t>
            </a:r>
            <a:r>
              <a:rPr sz="2000" dirty="0">
                <a:latin typeface="Lucida Sans Unicode"/>
                <a:cs typeface="Lucida Sans Unicode"/>
              </a:rPr>
              <a:t>enterprises. </a:t>
            </a:r>
            <a:r>
              <a:rPr sz="2000" spc="105" dirty="0">
                <a:latin typeface="Lucida Sans Unicode"/>
                <a:cs typeface="Lucida Sans Unicode"/>
              </a:rPr>
              <a:t>When </a:t>
            </a:r>
            <a:r>
              <a:rPr sz="2000" spc="-60" dirty="0">
                <a:latin typeface="Lucida Sans Unicode"/>
                <a:cs typeface="Lucida Sans Unicode"/>
              </a:rPr>
              <a:t>it </a:t>
            </a:r>
            <a:r>
              <a:rPr sz="2000" spc="110" dirty="0">
                <a:latin typeface="Lucida Sans Unicode"/>
                <a:cs typeface="Lucida Sans Unicode"/>
              </a:rPr>
              <a:t>comes </a:t>
            </a:r>
            <a:r>
              <a:rPr sz="2000" spc="10" dirty="0">
                <a:latin typeface="Lucida Sans Unicode"/>
                <a:cs typeface="Lucida Sans Unicode"/>
              </a:rPr>
              <a:t>to </a:t>
            </a:r>
            <a:r>
              <a:rPr sz="2000" spc="100" dirty="0">
                <a:latin typeface="Lucida Sans Unicode"/>
                <a:cs typeface="Lucida Sans Unicode"/>
              </a:rPr>
              <a:t>e-commerce </a:t>
            </a:r>
            <a:r>
              <a:rPr sz="2000" dirty="0">
                <a:latin typeface="Lucida Sans Unicode"/>
                <a:cs typeface="Lucida Sans Unicode"/>
              </a:rPr>
              <a:t>security, </a:t>
            </a:r>
            <a:r>
              <a:rPr sz="2000" spc="35" dirty="0">
                <a:latin typeface="Lucida Sans Unicode"/>
                <a:cs typeface="Lucida Sans Unicode"/>
              </a:rPr>
              <a:t>there </a:t>
            </a:r>
            <a:r>
              <a:rPr sz="2000" spc="-35" dirty="0">
                <a:latin typeface="Lucida Sans Unicode"/>
                <a:cs typeface="Lucida Sans Unicode"/>
              </a:rPr>
              <a:t>is </a:t>
            </a:r>
            <a:r>
              <a:rPr sz="2000" spc="40" dirty="0">
                <a:latin typeface="Lucida Sans Unicode"/>
                <a:cs typeface="Lucida Sans Unicode"/>
              </a:rPr>
              <a:t>no </a:t>
            </a:r>
            <a:r>
              <a:rPr sz="2000" spc="45" dirty="0">
                <a:latin typeface="Lucida Sans Unicode"/>
                <a:cs typeface="Lucida Sans Unicode"/>
              </a:rPr>
              <a:t> </a:t>
            </a:r>
            <a:r>
              <a:rPr sz="2000" spc="130" dirty="0">
                <a:latin typeface="Lucida Sans Unicode"/>
                <a:cs typeface="Lucida Sans Unicode"/>
              </a:rPr>
              <a:t>space</a:t>
            </a:r>
            <a:r>
              <a:rPr sz="2000" spc="-100" dirty="0">
                <a:latin typeface="Lucida Sans Unicode"/>
                <a:cs typeface="Lucida Sans Unicode"/>
              </a:rPr>
              <a:t> </a:t>
            </a:r>
            <a:r>
              <a:rPr sz="2000" spc="-40" dirty="0">
                <a:latin typeface="Lucida Sans Unicode"/>
                <a:cs typeface="Lucida Sans Unicode"/>
              </a:rPr>
              <a:t>for</a:t>
            </a:r>
            <a:r>
              <a:rPr sz="2000" spc="-100" dirty="0">
                <a:latin typeface="Lucida Sans Unicode"/>
                <a:cs typeface="Lucida Sans Unicode"/>
              </a:rPr>
              <a:t> </a:t>
            </a:r>
            <a:r>
              <a:rPr sz="2000" spc="110" dirty="0">
                <a:latin typeface="Lucida Sans Unicode"/>
                <a:cs typeface="Lucida Sans Unicode"/>
              </a:rPr>
              <a:t>complacency</a:t>
            </a:r>
            <a:r>
              <a:rPr sz="2000" spc="-100" dirty="0">
                <a:latin typeface="Lucida Sans Unicode"/>
                <a:cs typeface="Lucida Sans Unicode"/>
              </a:rPr>
              <a:t> </a:t>
            </a:r>
            <a:r>
              <a:rPr sz="2000" spc="-10" dirty="0">
                <a:latin typeface="Lucida Sans Unicode"/>
                <a:cs typeface="Lucida Sans Unicode"/>
              </a:rPr>
              <a:t>(FAQs,</a:t>
            </a:r>
            <a:r>
              <a:rPr sz="2000" spc="-100" dirty="0">
                <a:latin typeface="Lucida Sans Unicode"/>
                <a:cs typeface="Lucida Sans Unicode"/>
              </a:rPr>
              <a:t> </a:t>
            </a:r>
            <a:r>
              <a:rPr sz="2000" spc="-145" dirty="0">
                <a:latin typeface="Lucida Sans Unicode"/>
                <a:cs typeface="Lucida Sans Unicode"/>
              </a:rPr>
              <a:t>2021).</a:t>
            </a:r>
            <a:endParaRPr sz="2000">
              <a:latin typeface="Lucida Sans Unicode"/>
              <a:cs typeface="Lucida Sans Unicod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028700" y="3714431"/>
            <a:ext cx="8028940" cy="2705100"/>
            <a:chOff x="1028700" y="3714431"/>
            <a:chExt cx="8028940" cy="2705100"/>
          </a:xfrm>
        </p:grpSpPr>
        <p:sp>
          <p:nvSpPr>
            <p:cNvPr id="3" name="object 3"/>
            <p:cNvSpPr/>
            <p:nvPr/>
          </p:nvSpPr>
          <p:spPr>
            <a:xfrm>
              <a:off x="1028700" y="3714431"/>
              <a:ext cx="8028940" cy="2705100"/>
            </a:xfrm>
            <a:custGeom>
              <a:avLst/>
              <a:gdLst/>
              <a:ahLst/>
              <a:cxnLst/>
              <a:rect l="l" t="t" r="r" b="b"/>
              <a:pathLst>
                <a:path w="8028940" h="2705100">
                  <a:moveTo>
                    <a:pt x="8028912" y="2704475"/>
                  </a:moveTo>
                  <a:lnTo>
                    <a:pt x="0" y="2704475"/>
                  </a:lnTo>
                  <a:lnTo>
                    <a:pt x="0" y="0"/>
                  </a:lnTo>
                  <a:lnTo>
                    <a:pt x="8028912" y="0"/>
                  </a:lnTo>
                  <a:lnTo>
                    <a:pt x="8028912" y="2704475"/>
                  </a:lnTo>
                  <a:close/>
                </a:path>
              </a:pathLst>
            </a:custGeom>
            <a:solidFill>
              <a:srgbClr val="082054"/>
            </a:solidFill>
          </p:spPr>
          <p:txBody>
            <a:bodyPr wrap="square" lIns="0" tIns="0" rIns="0" bIns="0" rtlCol="0"/>
            <a:lstStyle/>
            <a:p>
              <a:endParaRPr/>
            </a:p>
          </p:txBody>
        </p:sp>
        <p:pic>
          <p:nvPicPr>
            <p:cNvPr id="4" name="object 4"/>
            <p:cNvPicPr/>
            <p:nvPr/>
          </p:nvPicPr>
          <p:blipFill>
            <a:blip r:embed="rId3" cstate="print"/>
            <a:stretch>
              <a:fillRect/>
            </a:stretch>
          </p:blipFill>
          <p:spPr>
            <a:xfrm>
              <a:off x="1309663" y="4002348"/>
              <a:ext cx="114300" cy="114299"/>
            </a:xfrm>
            <a:prstGeom prst="rect">
              <a:avLst/>
            </a:prstGeom>
          </p:spPr>
        </p:pic>
      </p:grpSp>
      <p:sp>
        <p:nvSpPr>
          <p:cNvPr id="5" name="object 5"/>
          <p:cNvSpPr txBox="1">
            <a:spLocks noGrp="1"/>
          </p:cNvSpPr>
          <p:nvPr>
            <p:ph type="title"/>
          </p:nvPr>
        </p:nvSpPr>
        <p:spPr>
          <a:xfrm>
            <a:off x="1039788" y="984281"/>
            <a:ext cx="8489950" cy="635000"/>
          </a:xfrm>
          <a:prstGeom prst="rect">
            <a:avLst/>
          </a:prstGeom>
        </p:spPr>
        <p:txBody>
          <a:bodyPr vert="horz" wrap="square" lIns="0" tIns="12700" rIns="0" bIns="0" rtlCol="0">
            <a:spAutoFit/>
          </a:bodyPr>
          <a:lstStyle/>
          <a:p>
            <a:pPr marL="12700">
              <a:lnSpc>
                <a:spcPct val="100000"/>
              </a:lnSpc>
              <a:spcBef>
                <a:spcPts val="100"/>
              </a:spcBef>
            </a:pPr>
            <a:r>
              <a:rPr spc="229" dirty="0">
                <a:solidFill>
                  <a:srgbClr val="000000"/>
                </a:solidFill>
              </a:rPr>
              <a:t>Overview</a:t>
            </a:r>
            <a:r>
              <a:rPr spc="-215" dirty="0">
                <a:solidFill>
                  <a:srgbClr val="000000"/>
                </a:solidFill>
              </a:rPr>
              <a:t> </a:t>
            </a:r>
            <a:r>
              <a:rPr spc="120" dirty="0">
                <a:solidFill>
                  <a:srgbClr val="000000"/>
                </a:solidFill>
              </a:rPr>
              <a:t>of</a:t>
            </a:r>
            <a:r>
              <a:rPr spc="-210" dirty="0">
                <a:solidFill>
                  <a:srgbClr val="000000"/>
                </a:solidFill>
              </a:rPr>
              <a:t> </a:t>
            </a:r>
            <a:r>
              <a:rPr spc="215" dirty="0">
                <a:solidFill>
                  <a:srgbClr val="000000"/>
                </a:solidFill>
              </a:rPr>
              <a:t>Concepts</a:t>
            </a:r>
            <a:r>
              <a:rPr spc="-210" dirty="0">
                <a:solidFill>
                  <a:srgbClr val="000000"/>
                </a:solidFill>
              </a:rPr>
              <a:t> </a:t>
            </a:r>
            <a:r>
              <a:rPr spc="355" dirty="0">
                <a:solidFill>
                  <a:srgbClr val="000000"/>
                </a:solidFill>
              </a:rPr>
              <a:t>and</a:t>
            </a:r>
            <a:r>
              <a:rPr spc="-210" dirty="0">
                <a:solidFill>
                  <a:srgbClr val="000000"/>
                </a:solidFill>
              </a:rPr>
              <a:t> </a:t>
            </a:r>
            <a:r>
              <a:rPr spc="50" dirty="0">
                <a:solidFill>
                  <a:srgbClr val="000000"/>
                </a:solidFill>
              </a:rPr>
              <a:t>Roles</a:t>
            </a:r>
          </a:p>
        </p:txBody>
      </p:sp>
      <p:sp>
        <p:nvSpPr>
          <p:cNvPr id="6" name="object 6"/>
          <p:cNvSpPr txBox="1"/>
          <p:nvPr/>
        </p:nvSpPr>
        <p:spPr>
          <a:xfrm>
            <a:off x="1028700" y="3714431"/>
            <a:ext cx="8028940" cy="2705100"/>
          </a:xfrm>
          <a:prstGeom prst="rect">
            <a:avLst/>
          </a:prstGeom>
        </p:spPr>
        <p:txBody>
          <a:bodyPr vert="horz" wrap="square" lIns="0" tIns="132080" rIns="0" bIns="0" rtlCol="0">
            <a:spAutoFit/>
          </a:bodyPr>
          <a:lstStyle/>
          <a:p>
            <a:pPr marL="563245" algn="just">
              <a:lnSpc>
                <a:spcPct val="100000"/>
              </a:lnSpc>
              <a:spcBef>
                <a:spcPts val="1040"/>
              </a:spcBef>
            </a:pPr>
            <a:r>
              <a:rPr sz="2500" b="1" spc="114" dirty="0">
                <a:solidFill>
                  <a:srgbClr val="FFFFFF"/>
                </a:solidFill>
                <a:latin typeface="Arial"/>
                <a:cs typeface="Arial"/>
              </a:rPr>
              <a:t>Chief</a:t>
            </a:r>
            <a:r>
              <a:rPr sz="2500" b="1" spc="-135" dirty="0">
                <a:solidFill>
                  <a:srgbClr val="FFFFFF"/>
                </a:solidFill>
                <a:latin typeface="Arial"/>
                <a:cs typeface="Arial"/>
              </a:rPr>
              <a:t> </a:t>
            </a:r>
            <a:r>
              <a:rPr sz="2500" b="1" spc="95" dirty="0">
                <a:solidFill>
                  <a:srgbClr val="FFFFFF"/>
                </a:solidFill>
                <a:latin typeface="Arial"/>
                <a:cs typeface="Arial"/>
              </a:rPr>
              <a:t>Executive</a:t>
            </a:r>
            <a:r>
              <a:rPr sz="2500" b="1" spc="-135" dirty="0">
                <a:solidFill>
                  <a:srgbClr val="FFFFFF"/>
                </a:solidFill>
                <a:latin typeface="Arial"/>
                <a:cs typeface="Arial"/>
              </a:rPr>
              <a:t> </a:t>
            </a:r>
            <a:r>
              <a:rPr sz="2500" b="1" spc="90" dirty="0">
                <a:solidFill>
                  <a:srgbClr val="FFFFFF"/>
                </a:solidFill>
                <a:latin typeface="Arial"/>
                <a:cs typeface="Arial"/>
              </a:rPr>
              <a:t>Officer</a:t>
            </a:r>
            <a:r>
              <a:rPr sz="2500" b="1" spc="-130" dirty="0">
                <a:solidFill>
                  <a:srgbClr val="FFFFFF"/>
                </a:solidFill>
                <a:latin typeface="Arial"/>
                <a:cs typeface="Arial"/>
              </a:rPr>
              <a:t> </a:t>
            </a:r>
            <a:r>
              <a:rPr sz="2500" b="1" spc="114" dirty="0">
                <a:solidFill>
                  <a:srgbClr val="FFFFFF"/>
                </a:solidFill>
                <a:latin typeface="Arial"/>
                <a:cs typeface="Arial"/>
              </a:rPr>
              <a:t>(CEO)</a:t>
            </a:r>
            <a:endParaRPr sz="2500">
              <a:latin typeface="Arial"/>
              <a:cs typeface="Arial"/>
            </a:endParaRPr>
          </a:p>
          <a:p>
            <a:pPr marL="593725" marR="390525" algn="just">
              <a:lnSpc>
                <a:spcPts val="2100"/>
              </a:lnSpc>
              <a:spcBef>
                <a:spcPts val="2320"/>
              </a:spcBef>
            </a:pPr>
            <a:r>
              <a:rPr sz="1800" spc="-10" dirty="0">
                <a:solidFill>
                  <a:srgbClr val="FFFFFF"/>
                </a:solidFill>
                <a:latin typeface="Lucida Sans Unicode"/>
                <a:cs typeface="Lucida Sans Unicode"/>
              </a:rPr>
              <a:t>The </a:t>
            </a:r>
            <a:r>
              <a:rPr sz="1800" spc="20" dirty="0">
                <a:solidFill>
                  <a:srgbClr val="FFFFFF"/>
                </a:solidFill>
                <a:latin typeface="Lucida Sans Unicode"/>
                <a:cs typeface="Lucida Sans Unicode"/>
              </a:rPr>
              <a:t>organization </a:t>
            </a:r>
            <a:r>
              <a:rPr sz="1800" spc="-40" dirty="0">
                <a:solidFill>
                  <a:srgbClr val="FFFFFF"/>
                </a:solidFill>
                <a:latin typeface="Lucida Sans Unicode"/>
                <a:cs typeface="Lucida Sans Unicode"/>
              </a:rPr>
              <a:t>will </a:t>
            </a:r>
            <a:r>
              <a:rPr sz="1800" spc="15" dirty="0">
                <a:solidFill>
                  <a:srgbClr val="FFFFFF"/>
                </a:solidFill>
                <a:latin typeface="Lucida Sans Unicode"/>
                <a:cs typeface="Lucida Sans Unicode"/>
              </a:rPr>
              <a:t>only </a:t>
            </a:r>
            <a:r>
              <a:rPr sz="1800" spc="-35" dirty="0">
                <a:solidFill>
                  <a:srgbClr val="FFFFFF"/>
                </a:solidFill>
                <a:latin typeface="Lucida Sans Unicode"/>
                <a:cs typeface="Lucida Sans Unicode"/>
              </a:rPr>
              <a:t>prioritize </a:t>
            </a:r>
            <a:r>
              <a:rPr sz="1800" spc="45" dirty="0">
                <a:solidFill>
                  <a:srgbClr val="FFFFFF"/>
                </a:solidFill>
                <a:latin typeface="Lucida Sans Unicode"/>
                <a:cs typeface="Lucida Sans Unicode"/>
              </a:rPr>
              <a:t>cybersecurity </a:t>
            </a:r>
            <a:r>
              <a:rPr sz="1800" spc="-75" dirty="0">
                <a:solidFill>
                  <a:srgbClr val="FFFFFF"/>
                </a:solidFill>
                <a:latin typeface="Lucida Sans Unicode"/>
                <a:cs typeface="Lucida Sans Unicode"/>
              </a:rPr>
              <a:t>if </a:t>
            </a:r>
            <a:r>
              <a:rPr sz="1800" spc="40" dirty="0">
                <a:solidFill>
                  <a:srgbClr val="FFFFFF"/>
                </a:solidFill>
                <a:latin typeface="Lucida Sans Unicode"/>
                <a:cs typeface="Lucida Sans Unicode"/>
              </a:rPr>
              <a:t>the </a:t>
            </a:r>
            <a:r>
              <a:rPr sz="1800" spc="35" dirty="0">
                <a:solidFill>
                  <a:srgbClr val="FFFFFF"/>
                </a:solidFill>
                <a:latin typeface="Lucida Sans Unicode"/>
                <a:cs typeface="Lucida Sans Unicode"/>
              </a:rPr>
              <a:t>CEO </a:t>
            </a:r>
            <a:r>
              <a:rPr sz="1800" spc="40" dirty="0">
                <a:solidFill>
                  <a:srgbClr val="FFFFFF"/>
                </a:solidFill>
                <a:latin typeface="Lucida Sans Unicode"/>
                <a:cs typeface="Lucida Sans Unicode"/>
              </a:rPr>
              <a:t> </a:t>
            </a:r>
            <a:r>
              <a:rPr sz="1800" spc="110" dirty="0">
                <a:solidFill>
                  <a:srgbClr val="FFFFFF"/>
                </a:solidFill>
                <a:latin typeface="Lucida Sans Unicode"/>
                <a:cs typeface="Lucida Sans Unicode"/>
              </a:rPr>
              <a:t>and </a:t>
            </a:r>
            <a:r>
              <a:rPr sz="1800" spc="70" dirty="0">
                <a:solidFill>
                  <a:srgbClr val="FFFFFF"/>
                </a:solidFill>
                <a:latin typeface="Lucida Sans Unicode"/>
                <a:cs typeface="Lucida Sans Unicode"/>
              </a:rPr>
              <a:t>board </a:t>
            </a:r>
            <a:r>
              <a:rPr sz="1800" spc="80" dirty="0">
                <a:solidFill>
                  <a:srgbClr val="FFFFFF"/>
                </a:solidFill>
                <a:latin typeface="Lucida Sans Unicode"/>
                <a:cs typeface="Lucida Sans Unicode"/>
              </a:rPr>
              <a:t>decide </a:t>
            </a:r>
            <a:r>
              <a:rPr sz="1800" spc="-55" dirty="0">
                <a:solidFill>
                  <a:srgbClr val="FFFFFF"/>
                </a:solidFill>
                <a:latin typeface="Lucida Sans Unicode"/>
                <a:cs typeface="Lucida Sans Unicode"/>
              </a:rPr>
              <a:t>to. </a:t>
            </a:r>
            <a:r>
              <a:rPr sz="1800" spc="30" dirty="0">
                <a:solidFill>
                  <a:srgbClr val="FFFFFF"/>
                </a:solidFill>
                <a:latin typeface="Lucida Sans Unicode"/>
                <a:cs typeface="Lucida Sans Unicode"/>
              </a:rPr>
              <a:t>CEOs </a:t>
            </a:r>
            <a:r>
              <a:rPr sz="1800" spc="50" dirty="0">
                <a:solidFill>
                  <a:srgbClr val="FFFFFF"/>
                </a:solidFill>
                <a:latin typeface="Lucida Sans Unicode"/>
                <a:cs typeface="Lucida Sans Unicode"/>
              </a:rPr>
              <a:t>must </a:t>
            </a:r>
            <a:r>
              <a:rPr sz="1800" dirty="0">
                <a:solidFill>
                  <a:srgbClr val="FFFFFF"/>
                </a:solidFill>
                <a:latin typeface="Lucida Sans Unicode"/>
                <a:cs typeface="Lucida Sans Unicode"/>
              </a:rPr>
              <a:t>foster </a:t>
            </a:r>
            <a:r>
              <a:rPr sz="1800" spc="220" dirty="0">
                <a:solidFill>
                  <a:srgbClr val="FFFFFF"/>
                </a:solidFill>
                <a:latin typeface="Lucida Sans Unicode"/>
                <a:cs typeface="Lucida Sans Unicode"/>
              </a:rPr>
              <a:t>a </a:t>
            </a:r>
            <a:r>
              <a:rPr sz="1800" spc="25" dirty="0">
                <a:solidFill>
                  <a:srgbClr val="FFFFFF"/>
                </a:solidFill>
                <a:latin typeface="Lucida Sans Unicode"/>
                <a:cs typeface="Lucida Sans Unicode"/>
              </a:rPr>
              <a:t>culture </a:t>
            </a:r>
            <a:r>
              <a:rPr sz="1800" spc="-15" dirty="0">
                <a:solidFill>
                  <a:srgbClr val="FFFFFF"/>
                </a:solidFill>
                <a:latin typeface="Lucida Sans Unicode"/>
                <a:cs typeface="Lucida Sans Unicode"/>
              </a:rPr>
              <a:t>of </a:t>
            </a:r>
            <a:r>
              <a:rPr sz="1800" spc="30" dirty="0">
                <a:solidFill>
                  <a:srgbClr val="FFFFFF"/>
                </a:solidFill>
                <a:latin typeface="Lucida Sans Unicode"/>
                <a:cs typeface="Lucida Sans Unicode"/>
              </a:rPr>
              <a:t>security </a:t>
            </a:r>
            <a:r>
              <a:rPr sz="1800" spc="35" dirty="0">
                <a:solidFill>
                  <a:srgbClr val="FFFFFF"/>
                </a:solidFill>
                <a:latin typeface="Lucida Sans Unicode"/>
                <a:cs typeface="Lucida Sans Unicode"/>
              </a:rPr>
              <a:t> </a:t>
            </a:r>
            <a:r>
              <a:rPr sz="1800" spc="15" dirty="0">
                <a:solidFill>
                  <a:srgbClr val="FFFFFF"/>
                </a:solidFill>
                <a:latin typeface="Lucida Sans Unicode"/>
                <a:cs typeface="Lucida Sans Unicode"/>
              </a:rPr>
              <a:t>inside</a:t>
            </a:r>
            <a:r>
              <a:rPr sz="1800" spc="-10" dirty="0">
                <a:solidFill>
                  <a:srgbClr val="FFFFFF"/>
                </a:solidFill>
                <a:latin typeface="Lucida Sans Unicode"/>
                <a:cs typeface="Lucida Sans Unicode"/>
              </a:rPr>
              <a:t> </a:t>
            </a:r>
            <a:r>
              <a:rPr sz="1800" spc="40" dirty="0">
                <a:solidFill>
                  <a:srgbClr val="FFFFFF"/>
                </a:solidFill>
                <a:latin typeface="Lucida Sans Unicode"/>
                <a:cs typeface="Lucida Sans Unicode"/>
              </a:rPr>
              <a:t>the</a:t>
            </a:r>
            <a:r>
              <a:rPr sz="1800" spc="-10" dirty="0">
                <a:solidFill>
                  <a:srgbClr val="FFFFFF"/>
                </a:solidFill>
                <a:latin typeface="Lucida Sans Unicode"/>
                <a:cs typeface="Lucida Sans Unicode"/>
              </a:rPr>
              <a:t> </a:t>
            </a:r>
            <a:r>
              <a:rPr sz="1800" spc="75" dirty="0">
                <a:solidFill>
                  <a:srgbClr val="FFFFFF"/>
                </a:solidFill>
                <a:latin typeface="Lucida Sans Unicode"/>
                <a:cs typeface="Lucida Sans Unicode"/>
              </a:rPr>
              <a:t>company.</a:t>
            </a:r>
            <a:r>
              <a:rPr sz="1800" spc="-10" dirty="0">
                <a:solidFill>
                  <a:srgbClr val="FFFFFF"/>
                </a:solidFill>
                <a:latin typeface="Lucida Sans Unicode"/>
                <a:cs typeface="Lucida Sans Unicode"/>
              </a:rPr>
              <a:t> </a:t>
            </a:r>
            <a:r>
              <a:rPr sz="1800" spc="10" dirty="0">
                <a:solidFill>
                  <a:srgbClr val="FFFFFF"/>
                </a:solidFill>
                <a:latin typeface="Lucida Sans Unicode"/>
                <a:cs typeface="Lucida Sans Unicode"/>
              </a:rPr>
              <a:t>They</a:t>
            </a:r>
            <a:r>
              <a:rPr sz="1800" spc="-5" dirty="0">
                <a:solidFill>
                  <a:srgbClr val="FFFFFF"/>
                </a:solidFill>
                <a:latin typeface="Lucida Sans Unicode"/>
                <a:cs typeface="Lucida Sans Unicode"/>
              </a:rPr>
              <a:t> </a:t>
            </a:r>
            <a:r>
              <a:rPr sz="1800" spc="50" dirty="0">
                <a:solidFill>
                  <a:srgbClr val="FFFFFF"/>
                </a:solidFill>
                <a:latin typeface="Lucida Sans Unicode"/>
                <a:cs typeface="Lucida Sans Unicode"/>
              </a:rPr>
              <a:t>must</a:t>
            </a:r>
            <a:r>
              <a:rPr sz="1800" spc="-10" dirty="0">
                <a:solidFill>
                  <a:srgbClr val="FFFFFF"/>
                </a:solidFill>
                <a:latin typeface="Lucida Sans Unicode"/>
                <a:cs typeface="Lucida Sans Unicode"/>
              </a:rPr>
              <a:t> </a:t>
            </a:r>
            <a:r>
              <a:rPr sz="1800" spc="95" dirty="0">
                <a:solidFill>
                  <a:srgbClr val="FFFFFF"/>
                </a:solidFill>
                <a:latin typeface="Lucida Sans Unicode"/>
                <a:cs typeface="Lucida Sans Unicode"/>
              </a:rPr>
              <a:t>make</a:t>
            </a:r>
            <a:r>
              <a:rPr sz="1800" spc="-10" dirty="0">
                <a:solidFill>
                  <a:srgbClr val="FFFFFF"/>
                </a:solidFill>
                <a:latin typeface="Lucida Sans Unicode"/>
                <a:cs typeface="Lucida Sans Unicode"/>
              </a:rPr>
              <a:t> </a:t>
            </a:r>
            <a:r>
              <a:rPr sz="1800" spc="25" dirty="0">
                <a:solidFill>
                  <a:srgbClr val="FFFFFF"/>
                </a:solidFill>
                <a:latin typeface="Lucida Sans Unicode"/>
                <a:cs typeface="Lucida Sans Unicode"/>
              </a:rPr>
              <a:t>sure</a:t>
            </a:r>
            <a:r>
              <a:rPr sz="1800" spc="-5" dirty="0">
                <a:solidFill>
                  <a:srgbClr val="FFFFFF"/>
                </a:solidFill>
                <a:latin typeface="Lucida Sans Unicode"/>
                <a:cs typeface="Lucida Sans Unicode"/>
              </a:rPr>
              <a:t> </a:t>
            </a:r>
            <a:r>
              <a:rPr sz="1800" spc="50" dirty="0">
                <a:solidFill>
                  <a:srgbClr val="FFFFFF"/>
                </a:solidFill>
                <a:latin typeface="Lucida Sans Unicode"/>
                <a:cs typeface="Lucida Sans Unicode"/>
              </a:rPr>
              <a:t>they</a:t>
            </a:r>
            <a:r>
              <a:rPr sz="1800" spc="-10" dirty="0">
                <a:solidFill>
                  <a:srgbClr val="FFFFFF"/>
                </a:solidFill>
                <a:latin typeface="Lucida Sans Unicode"/>
                <a:cs typeface="Lucida Sans Unicode"/>
              </a:rPr>
              <a:t> </a:t>
            </a:r>
            <a:r>
              <a:rPr sz="1800" spc="90" dirty="0">
                <a:solidFill>
                  <a:srgbClr val="FFFFFF"/>
                </a:solidFill>
                <a:latin typeface="Lucida Sans Unicode"/>
                <a:cs typeface="Lucida Sans Unicode"/>
              </a:rPr>
              <a:t>are</a:t>
            </a:r>
            <a:r>
              <a:rPr sz="1800" spc="-10" dirty="0">
                <a:solidFill>
                  <a:srgbClr val="FFFFFF"/>
                </a:solidFill>
                <a:latin typeface="Lucida Sans Unicode"/>
                <a:cs typeface="Lucida Sans Unicode"/>
              </a:rPr>
              <a:t> </a:t>
            </a:r>
            <a:r>
              <a:rPr sz="1800" spc="25" dirty="0">
                <a:solidFill>
                  <a:srgbClr val="FFFFFF"/>
                </a:solidFill>
                <a:latin typeface="Lucida Sans Unicode"/>
                <a:cs typeface="Lucida Sans Unicode"/>
              </a:rPr>
              <a:t>informed </a:t>
            </a:r>
            <a:r>
              <a:rPr sz="1800" spc="-555" dirty="0">
                <a:solidFill>
                  <a:srgbClr val="FFFFFF"/>
                </a:solidFill>
                <a:latin typeface="Lucida Sans Unicode"/>
                <a:cs typeface="Lucida Sans Unicode"/>
              </a:rPr>
              <a:t> </a:t>
            </a:r>
            <a:r>
              <a:rPr sz="1800" spc="40" dirty="0">
                <a:solidFill>
                  <a:srgbClr val="FFFFFF"/>
                </a:solidFill>
                <a:latin typeface="Lucida Sans Unicode"/>
                <a:cs typeface="Lucida Sans Unicode"/>
              </a:rPr>
              <a:t>on important </a:t>
            </a:r>
            <a:r>
              <a:rPr sz="1800" spc="45" dirty="0">
                <a:solidFill>
                  <a:srgbClr val="FFFFFF"/>
                </a:solidFill>
                <a:latin typeface="Lucida Sans Unicode"/>
                <a:cs typeface="Lucida Sans Unicode"/>
              </a:rPr>
              <a:t>cybersecurity </a:t>
            </a:r>
            <a:r>
              <a:rPr sz="1800" spc="20" dirty="0">
                <a:solidFill>
                  <a:srgbClr val="FFFFFF"/>
                </a:solidFill>
                <a:latin typeface="Lucida Sans Unicode"/>
                <a:cs typeface="Lucida Sans Unicode"/>
              </a:rPr>
              <a:t>issues </a:t>
            </a:r>
            <a:r>
              <a:rPr sz="1800" spc="110" dirty="0">
                <a:solidFill>
                  <a:srgbClr val="FFFFFF"/>
                </a:solidFill>
                <a:latin typeface="Lucida Sans Unicode"/>
                <a:cs typeface="Lucida Sans Unicode"/>
              </a:rPr>
              <a:t>and </a:t>
            </a:r>
            <a:r>
              <a:rPr sz="1800" spc="90" dirty="0">
                <a:solidFill>
                  <a:srgbClr val="FFFFFF"/>
                </a:solidFill>
                <a:latin typeface="Lucida Sans Unicode"/>
                <a:cs typeface="Lucida Sans Unicode"/>
              </a:rPr>
              <a:t>are </a:t>
            </a:r>
            <a:r>
              <a:rPr sz="1800" spc="30" dirty="0">
                <a:solidFill>
                  <a:srgbClr val="FFFFFF"/>
                </a:solidFill>
                <a:latin typeface="Lucida Sans Unicode"/>
                <a:cs typeface="Lucida Sans Unicode"/>
              </a:rPr>
              <a:t>familiar </a:t>
            </a:r>
            <a:r>
              <a:rPr sz="1800" spc="5" dirty="0">
                <a:solidFill>
                  <a:srgbClr val="FFFFFF"/>
                </a:solidFill>
                <a:latin typeface="Lucida Sans Unicode"/>
                <a:cs typeface="Lucida Sans Unicode"/>
              </a:rPr>
              <a:t>with </a:t>
            </a:r>
            <a:r>
              <a:rPr sz="1800" spc="40" dirty="0">
                <a:solidFill>
                  <a:srgbClr val="FFFFFF"/>
                </a:solidFill>
                <a:latin typeface="Lucida Sans Unicode"/>
                <a:cs typeface="Lucida Sans Unicode"/>
              </a:rPr>
              <a:t>the </a:t>
            </a:r>
            <a:r>
              <a:rPr sz="1800" spc="45" dirty="0">
                <a:solidFill>
                  <a:srgbClr val="FFFFFF"/>
                </a:solidFill>
                <a:latin typeface="Lucida Sans Unicode"/>
                <a:cs typeface="Lucida Sans Unicode"/>
              </a:rPr>
              <a:t> problems</a:t>
            </a:r>
            <a:r>
              <a:rPr sz="1800" spc="-95" dirty="0">
                <a:solidFill>
                  <a:srgbClr val="FFFFFF"/>
                </a:solidFill>
                <a:latin typeface="Lucida Sans Unicode"/>
                <a:cs typeface="Lucida Sans Unicode"/>
              </a:rPr>
              <a:t> </a:t>
            </a:r>
            <a:r>
              <a:rPr sz="1800" spc="110" dirty="0">
                <a:solidFill>
                  <a:srgbClr val="FFFFFF"/>
                </a:solidFill>
                <a:latin typeface="Lucida Sans Unicode"/>
                <a:cs typeface="Lucida Sans Unicode"/>
              </a:rPr>
              <a:t>and</a:t>
            </a:r>
            <a:r>
              <a:rPr sz="1800" spc="-90" dirty="0">
                <a:solidFill>
                  <a:srgbClr val="FFFFFF"/>
                </a:solidFill>
                <a:latin typeface="Lucida Sans Unicode"/>
                <a:cs typeface="Lucida Sans Unicode"/>
              </a:rPr>
              <a:t> </a:t>
            </a:r>
            <a:r>
              <a:rPr sz="1800" spc="80" dirty="0">
                <a:solidFill>
                  <a:srgbClr val="FFFFFF"/>
                </a:solidFill>
                <a:latin typeface="Lucida Sans Unicode"/>
                <a:cs typeface="Lucida Sans Unicode"/>
              </a:rPr>
              <a:t>associated</a:t>
            </a:r>
            <a:r>
              <a:rPr sz="1800" spc="-90" dirty="0">
                <a:solidFill>
                  <a:srgbClr val="FFFFFF"/>
                </a:solidFill>
                <a:latin typeface="Lucida Sans Unicode"/>
                <a:cs typeface="Lucida Sans Unicode"/>
              </a:rPr>
              <a:t> </a:t>
            </a:r>
            <a:r>
              <a:rPr sz="1800" dirty="0">
                <a:solidFill>
                  <a:srgbClr val="FFFFFF"/>
                </a:solidFill>
                <a:latin typeface="Lucida Sans Unicode"/>
                <a:cs typeface="Lucida Sans Unicode"/>
              </a:rPr>
              <a:t>opportunities.</a:t>
            </a:r>
            <a:endParaRPr sz="1800">
              <a:latin typeface="Lucida Sans Unicode"/>
              <a:cs typeface="Lucida Sans Unicode"/>
            </a:endParaRPr>
          </a:p>
        </p:txBody>
      </p:sp>
      <p:grpSp>
        <p:nvGrpSpPr>
          <p:cNvPr id="7" name="object 7"/>
          <p:cNvGrpSpPr/>
          <p:nvPr/>
        </p:nvGrpSpPr>
        <p:grpSpPr>
          <a:xfrm>
            <a:off x="9218114" y="3714431"/>
            <a:ext cx="8028940" cy="2705100"/>
            <a:chOff x="9218114" y="3714431"/>
            <a:chExt cx="8028940" cy="2705100"/>
          </a:xfrm>
        </p:grpSpPr>
        <p:sp>
          <p:nvSpPr>
            <p:cNvPr id="8" name="object 8"/>
            <p:cNvSpPr/>
            <p:nvPr/>
          </p:nvSpPr>
          <p:spPr>
            <a:xfrm>
              <a:off x="9218114" y="3714431"/>
              <a:ext cx="8028940" cy="2705100"/>
            </a:xfrm>
            <a:custGeom>
              <a:avLst/>
              <a:gdLst/>
              <a:ahLst/>
              <a:cxnLst/>
              <a:rect l="l" t="t" r="r" b="b"/>
              <a:pathLst>
                <a:path w="8028940" h="2705100">
                  <a:moveTo>
                    <a:pt x="8028912" y="2704475"/>
                  </a:moveTo>
                  <a:lnTo>
                    <a:pt x="0" y="2704475"/>
                  </a:lnTo>
                  <a:lnTo>
                    <a:pt x="0" y="0"/>
                  </a:lnTo>
                  <a:lnTo>
                    <a:pt x="8028912" y="0"/>
                  </a:lnTo>
                  <a:lnTo>
                    <a:pt x="8028912" y="2704475"/>
                  </a:lnTo>
                  <a:close/>
                </a:path>
              </a:pathLst>
            </a:custGeom>
            <a:solidFill>
              <a:srgbClr val="082054"/>
            </a:solidFill>
          </p:spPr>
          <p:txBody>
            <a:bodyPr wrap="square" lIns="0" tIns="0" rIns="0" bIns="0" rtlCol="0"/>
            <a:lstStyle/>
            <a:p>
              <a:endParaRPr/>
            </a:p>
          </p:txBody>
        </p:sp>
        <p:pic>
          <p:nvPicPr>
            <p:cNvPr id="9" name="object 9"/>
            <p:cNvPicPr/>
            <p:nvPr/>
          </p:nvPicPr>
          <p:blipFill>
            <a:blip r:embed="rId3" cstate="print"/>
            <a:stretch>
              <a:fillRect/>
            </a:stretch>
          </p:blipFill>
          <p:spPr>
            <a:xfrm>
              <a:off x="9475289" y="4002348"/>
              <a:ext cx="114300" cy="114299"/>
            </a:xfrm>
            <a:prstGeom prst="rect">
              <a:avLst/>
            </a:prstGeom>
          </p:spPr>
        </p:pic>
      </p:grpSp>
      <p:sp>
        <p:nvSpPr>
          <p:cNvPr id="10" name="object 10"/>
          <p:cNvSpPr txBox="1"/>
          <p:nvPr/>
        </p:nvSpPr>
        <p:spPr>
          <a:xfrm>
            <a:off x="9717967" y="3834105"/>
            <a:ext cx="7051675" cy="1493520"/>
          </a:xfrm>
          <a:prstGeom prst="rect">
            <a:avLst/>
          </a:prstGeom>
        </p:spPr>
        <p:txBody>
          <a:bodyPr vert="horz" wrap="square" lIns="0" tIns="12700" rIns="0" bIns="0" rtlCol="0">
            <a:spAutoFit/>
          </a:bodyPr>
          <a:lstStyle/>
          <a:p>
            <a:pPr marL="39370" algn="just">
              <a:lnSpc>
                <a:spcPct val="100000"/>
              </a:lnSpc>
              <a:spcBef>
                <a:spcPts val="100"/>
              </a:spcBef>
            </a:pPr>
            <a:r>
              <a:rPr sz="2500" b="1" spc="114" dirty="0">
                <a:solidFill>
                  <a:srgbClr val="FFFFFF"/>
                </a:solidFill>
                <a:latin typeface="Arial"/>
                <a:cs typeface="Arial"/>
              </a:rPr>
              <a:t>Chief</a:t>
            </a:r>
            <a:r>
              <a:rPr sz="2500" b="1" spc="-130" dirty="0">
                <a:solidFill>
                  <a:srgbClr val="FFFFFF"/>
                </a:solidFill>
                <a:latin typeface="Arial"/>
                <a:cs typeface="Arial"/>
              </a:rPr>
              <a:t> </a:t>
            </a:r>
            <a:r>
              <a:rPr sz="2500" b="1" spc="160" dirty="0">
                <a:solidFill>
                  <a:srgbClr val="FFFFFF"/>
                </a:solidFill>
                <a:latin typeface="Arial"/>
                <a:cs typeface="Arial"/>
              </a:rPr>
              <a:t>Information</a:t>
            </a:r>
            <a:r>
              <a:rPr sz="2500" b="1" spc="-130" dirty="0">
                <a:solidFill>
                  <a:srgbClr val="FFFFFF"/>
                </a:solidFill>
                <a:latin typeface="Arial"/>
                <a:cs typeface="Arial"/>
              </a:rPr>
              <a:t> </a:t>
            </a:r>
            <a:r>
              <a:rPr sz="2500" b="1" spc="114" dirty="0">
                <a:solidFill>
                  <a:srgbClr val="FFFFFF"/>
                </a:solidFill>
                <a:latin typeface="Arial"/>
                <a:cs typeface="Arial"/>
              </a:rPr>
              <a:t>Security</a:t>
            </a:r>
            <a:r>
              <a:rPr sz="2500" b="1" spc="-130" dirty="0">
                <a:solidFill>
                  <a:srgbClr val="FFFFFF"/>
                </a:solidFill>
                <a:latin typeface="Arial"/>
                <a:cs typeface="Arial"/>
              </a:rPr>
              <a:t> </a:t>
            </a:r>
            <a:r>
              <a:rPr sz="2500" b="1" spc="90" dirty="0">
                <a:solidFill>
                  <a:srgbClr val="FFFFFF"/>
                </a:solidFill>
                <a:latin typeface="Arial"/>
                <a:cs typeface="Arial"/>
              </a:rPr>
              <a:t>Officer</a:t>
            </a:r>
            <a:r>
              <a:rPr sz="2500" b="1" spc="-130" dirty="0">
                <a:solidFill>
                  <a:srgbClr val="FFFFFF"/>
                </a:solidFill>
                <a:latin typeface="Arial"/>
                <a:cs typeface="Arial"/>
              </a:rPr>
              <a:t> </a:t>
            </a:r>
            <a:r>
              <a:rPr sz="2500" b="1" spc="135" dirty="0">
                <a:solidFill>
                  <a:srgbClr val="FFFFFF"/>
                </a:solidFill>
                <a:latin typeface="Arial"/>
                <a:cs typeface="Arial"/>
              </a:rPr>
              <a:t>(CISO)</a:t>
            </a:r>
            <a:endParaRPr sz="2500">
              <a:latin typeface="Arial"/>
              <a:cs typeface="Arial"/>
            </a:endParaRPr>
          </a:p>
          <a:p>
            <a:pPr marR="5080" algn="just">
              <a:lnSpc>
                <a:spcPts val="2100"/>
              </a:lnSpc>
              <a:spcBef>
                <a:spcPts val="2320"/>
              </a:spcBef>
            </a:pPr>
            <a:r>
              <a:rPr sz="1800" spc="-10" dirty="0">
                <a:solidFill>
                  <a:srgbClr val="FFFFFF"/>
                </a:solidFill>
                <a:latin typeface="Lucida Sans Unicode"/>
                <a:cs typeface="Lucida Sans Unicode"/>
              </a:rPr>
              <a:t>The </a:t>
            </a:r>
            <a:r>
              <a:rPr sz="1800" spc="10" dirty="0">
                <a:solidFill>
                  <a:srgbClr val="FFFFFF"/>
                </a:solidFill>
                <a:latin typeface="Lucida Sans Unicode"/>
                <a:cs typeface="Lucida Sans Unicode"/>
              </a:rPr>
              <a:t>organization's </a:t>
            </a:r>
            <a:r>
              <a:rPr sz="1800" spc="15" dirty="0">
                <a:solidFill>
                  <a:srgbClr val="FFFFFF"/>
                </a:solidFill>
                <a:latin typeface="Lucida Sans Unicode"/>
                <a:cs typeface="Lucida Sans Unicode"/>
              </a:rPr>
              <a:t>entire </a:t>
            </a:r>
            <a:r>
              <a:rPr sz="1800" spc="20" dirty="0">
                <a:solidFill>
                  <a:srgbClr val="FFFFFF"/>
                </a:solidFill>
                <a:latin typeface="Lucida Sans Unicode"/>
                <a:cs typeface="Lucida Sans Unicode"/>
              </a:rPr>
              <a:t>information </a:t>
            </a:r>
            <a:r>
              <a:rPr sz="1800" spc="30" dirty="0">
                <a:solidFill>
                  <a:srgbClr val="FFFFFF"/>
                </a:solidFill>
                <a:latin typeface="Lucida Sans Unicode"/>
                <a:cs typeface="Lucida Sans Unicode"/>
              </a:rPr>
              <a:t>security </a:t>
            </a:r>
            <a:r>
              <a:rPr sz="1800" spc="-30" dirty="0">
                <a:solidFill>
                  <a:srgbClr val="FFFFFF"/>
                </a:solidFill>
                <a:latin typeface="Lucida Sans Unicode"/>
                <a:cs typeface="Lucida Sans Unicode"/>
              </a:rPr>
              <a:t>is </a:t>
            </a:r>
            <a:r>
              <a:rPr sz="1800" spc="45" dirty="0">
                <a:solidFill>
                  <a:srgbClr val="FFFFFF"/>
                </a:solidFill>
                <a:latin typeface="Lucida Sans Unicode"/>
                <a:cs typeface="Lucida Sans Unicode"/>
              </a:rPr>
              <a:t>ensured </a:t>
            </a:r>
            <a:r>
              <a:rPr sz="1800" spc="75" dirty="0">
                <a:solidFill>
                  <a:srgbClr val="FFFFFF"/>
                </a:solidFill>
                <a:latin typeface="Lucida Sans Unicode"/>
                <a:cs typeface="Lucida Sans Unicode"/>
              </a:rPr>
              <a:t>by </a:t>
            </a:r>
            <a:r>
              <a:rPr sz="1800" spc="220" dirty="0">
                <a:solidFill>
                  <a:srgbClr val="FFFFFF"/>
                </a:solidFill>
                <a:latin typeface="Lucida Sans Unicode"/>
                <a:cs typeface="Lucida Sans Unicode"/>
              </a:rPr>
              <a:t>a </a:t>
            </a:r>
            <a:r>
              <a:rPr sz="1800" spc="-555" dirty="0">
                <a:solidFill>
                  <a:srgbClr val="FFFFFF"/>
                </a:solidFill>
                <a:latin typeface="Lucida Sans Unicode"/>
                <a:cs typeface="Lucida Sans Unicode"/>
              </a:rPr>
              <a:t> </a:t>
            </a:r>
            <a:r>
              <a:rPr sz="1800" spc="10" dirty="0">
                <a:solidFill>
                  <a:srgbClr val="FFFFFF"/>
                </a:solidFill>
                <a:latin typeface="Lucida Sans Unicode"/>
                <a:cs typeface="Lucida Sans Unicode"/>
              </a:rPr>
              <a:t>senior-level</a:t>
            </a:r>
            <a:r>
              <a:rPr sz="1800" spc="15" dirty="0">
                <a:solidFill>
                  <a:srgbClr val="FFFFFF"/>
                </a:solidFill>
                <a:latin typeface="Lucida Sans Unicode"/>
                <a:cs typeface="Lucida Sans Unicode"/>
              </a:rPr>
              <a:t> </a:t>
            </a:r>
            <a:r>
              <a:rPr sz="1800" spc="25" dirty="0">
                <a:solidFill>
                  <a:srgbClr val="FFFFFF"/>
                </a:solidFill>
                <a:latin typeface="Lucida Sans Unicode"/>
                <a:cs typeface="Lucida Sans Unicode"/>
              </a:rPr>
              <a:t>professional</a:t>
            </a:r>
            <a:r>
              <a:rPr sz="1800" spc="30" dirty="0">
                <a:solidFill>
                  <a:srgbClr val="FFFFFF"/>
                </a:solidFill>
                <a:latin typeface="Lucida Sans Unicode"/>
                <a:cs typeface="Lucida Sans Unicode"/>
              </a:rPr>
              <a:t> </a:t>
            </a:r>
            <a:r>
              <a:rPr sz="1800" spc="15" dirty="0">
                <a:solidFill>
                  <a:srgbClr val="FFFFFF"/>
                </a:solidFill>
                <a:latin typeface="Lucida Sans Unicode"/>
                <a:cs typeface="Lucida Sans Unicode"/>
              </a:rPr>
              <a:t>known</a:t>
            </a:r>
            <a:r>
              <a:rPr sz="1800" spc="20" dirty="0">
                <a:solidFill>
                  <a:srgbClr val="FFFFFF"/>
                </a:solidFill>
                <a:latin typeface="Lucida Sans Unicode"/>
                <a:cs typeface="Lucida Sans Unicode"/>
              </a:rPr>
              <a:t> </a:t>
            </a:r>
            <a:r>
              <a:rPr sz="1800" spc="120" dirty="0">
                <a:solidFill>
                  <a:srgbClr val="FFFFFF"/>
                </a:solidFill>
                <a:latin typeface="Lucida Sans Unicode"/>
                <a:cs typeface="Lucida Sans Unicode"/>
              </a:rPr>
              <a:t>as </a:t>
            </a:r>
            <a:r>
              <a:rPr sz="1800" spc="40" dirty="0">
                <a:solidFill>
                  <a:srgbClr val="FFFFFF"/>
                </a:solidFill>
                <a:latin typeface="Lucida Sans Unicode"/>
                <a:cs typeface="Lucida Sans Unicode"/>
              </a:rPr>
              <a:t>the</a:t>
            </a:r>
            <a:r>
              <a:rPr sz="1800" spc="45" dirty="0">
                <a:solidFill>
                  <a:srgbClr val="FFFFFF"/>
                </a:solidFill>
                <a:latin typeface="Lucida Sans Unicode"/>
                <a:cs typeface="Lucida Sans Unicode"/>
              </a:rPr>
              <a:t> </a:t>
            </a:r>
            <a:r>
              <a:rPr sz="1800" spc="25" dirty="0">
                <a:solidFill>
                  <a:srgbClr val="FFFFFF"/>
                </a:solidFill>
                <a:latin typeface="Lucida Sans Unicode"/>
                <a:cs typeface="Lucida Sans Unicode"/>
              </a:rPr>
              <a:t>Chief</a:t>
            </a:r>
            <a:r>
              <a:rPr sz="1800" spc="30" dirty="0">
                <a:solidFill>
                  <a:srgbClr val="FFFFFF"/>
                </a:solidFill>
                <a:latin typeface="Lucida Sans Unicode"/>
                <a:cs typeface="Lucida Sans Unicode"/>
              </a:rPr>
              <a:t> </a:t>
            </a:r>
            <a:r>
              <a:rPr sz="1800" spc="20" dirty="0">
                <a:solidFill>
                  <a:srgbClr val="FFFFFF"/>
                </a:solidFill>
                <a:latin typeface="Lucida Sans Unicode"/>
                <a:cs typeface="Lucida Sans Unicode"/>
              </a:rPr>
              <a:t>Information </a:t>
            </a:r>
            <a:r>
              <a:rPr sz="1800" spc="25" dirty="0">
                <a:solidFill>
                  <a:srgbClr val="FFFFFF"/>
                </a:solidFill>
                <a:latin typeface="Lucida Sans Unicode"/>
                <a:cs typeface="Lucida Sans Unicode"/>
              </a:rPr>
              <a:t> </a:t>
            </a:r>
            <a:r>
              <a:rPr sz="1800" spc="35" dirty="0">
                <a:solidFill>
                  <a:srgbClr val="FFFFFF"/>
                </a:solidFill>
                <a:latin typeface="Lucida Sans Unicode"/>
                <a:cs typeface="Lucida Sans Unicode"/>
              </a:rPr>
              <a:t>Security</a:t>
            </a:r>
            <a:r>
              <a:rPr sz="1800" spc="480" dirty="0">
                <a:solidFill>
                  <a:srgbClr val="FFFFFF"/>
                </a:solidFill>
                <a:latin typeface="Lucida Sans Unicode"/>
                <a:cs typeface="Lucida Sans Unicode"/>
              </a:rPr>
              <a:t> </a:t>
            </a:r>
            <a:r>
              <a:rPr sz="1800" dirty="0">
                <a:solidFill>
                  <a:srgbClr val="FFFFFF"/>
                </a:solidFill>
                <a:latin typeface="Lucida Sans Unicode"/>
                <a:cs typeface="Lucida Sans Unicode"/>
              </a:rPr>
              <a:t>Officer</a:t>
            </a:r>
            <a:r>
              <a:rPr sz="1800" spc="515" dirty="0">
                <a:solidFill>
                  <a:srgbClr val="FFFFFF"/>
                </a:solidFill>
                <a:latin typeface="Lucida Sans Unicode"/>
                <a:cs typeface="Lucida Sans Unicode"/>
              </a:rPr>
              <a:t> </a:t>
            </a:r>
            <a:r>
              <a:rPr sz="1800" spc="60" dirty="0">
                <a:solidFill>
                  <a:srgbClr val="FFFFFF"/>
                </a:solidFill>
                <a:latin typeface="Lucida Sans Unicode"/>
                <a:cs typeface="Lucida Sans Unicode"/>
              </a:rPr>
              <a:t>(CISO).</a:t>
            </a:r>
            <a:r>
              <a:rPr sz="1800" spc="455" dirty="0">
                <a:solidFill>
                  <a:srgbClr val="FFFFFF"/>
                </a:solidFill>
                <a:latin typeface="Lucida Sans Unicode"/>
                <a:cs typeface="Lucida Sans Unicode"/>
              </a:rPr>
              <a:t> </a:t>
            </a:r>
            <a:r>
              <a:rPr sz="1800" spc="-25" dirty="0">
                <a:solidFill>
                  <a:srgbClr val="FFFFFF"/>
                </a:solidFill>
                <a:latin typeface="Lucida Sans Unicode"/>
                <a:cs typeface="Lucida Sans Unicode"/>
              </a:rPr>
              <a:t>In</a:t>
            </a:r>
            <a:r>
              <a:rPr sz="1800" spc="-5" dirty="0">
                <a:solidFill>
                  <a:srgbClr val="FFFFFF"/>
                </a:solidFill>
                <a:latin typeface="Lucida Sans Unicode"/>
                <a:cs typeface="Lucida Sans Unicode"/>
              </a:rPr>
              <a:t> </a:t>
            </a:r>
            <a:r>
              <a:rPr sz="1800" spc="35" dirty="0">
                <a:solidFill>
                  <a:srgbClr val="FFFFFF"/>
                </a:solidFill>
                <a:latin typeface="Lucida Sans Unicode"/>
                <a:cs typeface="Lucida Sans Unicode"/>
              </a:rPr>
              <a:t>addition</a:t>
            </a:r>
            <a:r>
              <a:rPr sz="1800" spc="480" dirty="0">
                <a:solidFill>
                  <a:srgbClr val="FFFFFF"/>
                </a:solidFill>
                <a:latin typeface="Lucida Sans Unicode"/>
                <a:cs typeface="Lucida Sans Unicode"/>
              </a:rPr>
              <a:t> </a:t>
            </a:r>
            <a:r>
              <a:rPr sz="1800" spc="10" dirty="0">
                <a:solidFill>
                  <a:srgbClr val="FFFFFF"/>
                </a:solidFill>
                <a:latin typeface="Lucida Sans Unicode"/>
                <a:cs typeface="Lucida Sans Unicode"/>
              </a:rPr>
              <a:t>to</a:t>
            </a:r>
            <a:r>
              <a:rPr sz="1800" spc="505" dirty="0">
                <a:solidFill>
                  <a:srgbClr val="FFFFFF"/>
                </a:solidFill>
                <a:latin typeface="Lucida Sans Unicode"/>
                <a:cs typeface="Lucida Sans Unicode"/>
              </a:rPr>
              <a:t> </a:t>
            </a:r>
            <a:r>
              <a:rPr sz="1800" spc="35" dirty="0">
                <a:solidFill>
                  <a:srgbClr val="FFFFFF"/>
                </a:solidFill>
                <a:latin typeface="Lucida Sans Unicode"/>
                <a:cs typeface="Lucida Sans Unicode"/>
              </a:rPr>
              <a:t>interacting</a:t>
            </a:r>
            <a:r>
              <a:rPr sz="1800" spc="480" dirty="0">
                <a:solidFill>
                  <a:srgbClr val="FFFFFF"/>
                </a:solidFill>
                <a:latin typeface="Lucida Sans Unicode"/>
                <a:cs typeface="Lucida Sans Unicode"/>
              </a:rPr>
              <a:t> </a:t>
            </a:r>
            <a:r>
              <a:rPr sz="1800" spc="5" dirty="0">
                <a:solidFill>
                  <a:srgbClr val="FFFFFF"/>
                </a:solidFill>
                <a:latin typeface="Lucida Sans Unicode"/>
                <a:cs typeface="Lucida Sans Unicode"/>
              </a:rPr>
              <a:t>with</a:t>
            </a:r>
            <a:endParaRPr sz="1800">
              <a:latin typeface="Lucida Sans Unicode"/>
              <a:cs typeface="Lucida Sans Unicode"/>
            </a:endParaRPr>
          </a:p>
        </p:txBody>
      </p:sp>
      <p:grpSp>
        <p:nvGrpSpPr>
          <p:cNvPr id="11" name="object 11"/>
          <p:cNvGrpSpPr/>
          <p:nvPr/>
        </p:nvGrpSpPr>
        <p:grpSpPr>
          <a:xfrm>
            <a:off x="9218114" y="6553821"/>
            <a:ext cx="8028940" cy="2705100"/>
            <a:chOff x="9218114" y="6553821"/>
            <a:chExt cx="8028940" cy="2705100"/>
          </a:xfrm>
        </p:grpSpPr>
        <p:sp>
          <p:nvSpPr>
            <p:cNvPr id="12" name="object 12"/>
            <p:cNvSpPr/>
            <p:nvPr/>
          </p:nvSpPr>
          <p:spPr>
            <a:xfrm>
              <a:off x="9218114" y="6553821"/>
              <a:ext cx="8028940" cy="2705100"/>
            </a:xfrm>
            <a:custGeom>
              <a:avLst/>
              <a:gdLst/>
              <a:ahLst/>
              <a:cxnLst/>
              <a:rect l="l" t="t" r="r" b="b"/>
              <a:pathLst>
                <a:path w="8028940" h="2705100">
                  <a:moveTo>
                    <a:pt x="8028912" y="2704475"/>
                  </a:moveTo>
                  <a:lnTo>
                    <a:pt x="0" y="2704475"/>
                  </a:lnTo>
                  <a:lnTo>
                    <a:pt x="0" y="0"/>
                  </a:lnTo>
                  <a:lnTo>
                    <a:pt x="8028912" y="0"/>
                  </a:lnTo>
                  <a:lnTo>
                    <a:pt x="8028912" y="2704475"/>
                  </a:lnTo>
                  <a:close/>
                </a:path>
              </a:pathLst>
            </a:custGeom>
            <a:solidFill>
              <a:srgbClr val="082054"/>
            </a:solidFill>
          </p:spPr>
          <p:txBody>
            <a:bodyPr wrap="square" lIns="0" tIns="0" rIns="0" bIns="0" rtlCol="0"/>
            <a:lstStyle/>
            <a:p>
              <a:endParaRPr/>
            </a:p>
          </p:txBody>
        </p:sp>
        <p:pic>
          <p:nvPicPr>
            <p:cNvPr id="13" name="object 13"/>
            <p:cNvPicPr/>
            <p:nvPr/>
          </p:nvPicPr>
          <p:blipFill>
            <a:blip r:embed="rId3" cstate="print"/>
            <a:stretch>
              <a:fillRect/>
            </a:stretch>
          </p:blipFill>
          <p:spPr>
            <a:xfrm>
              <a:off x="9413069" y="6847530"/>
              <a:ext cx="114300" cy="114299"/>
            </a:xfrm>
            <a:prstGeom prst="rect">
              <a:avLst/>
            </a:prstGeom>
          </p:spPr>
        </p:pic>
      </p:grpSp>
      <p:sp>
        <p:nvSpPr>
          <p:cNvPr id="14" name="object 14"/>
          <p:cNvSpPr txBox="1"/>
          <p:nvPr/>
        </p:nvSpPr>
        <p:spPr>
          <a:xfrm>
            <a:off x="9218114" y="6553821"/>
            <a:ext cx="8028940" cy="2705100"/>
          </a:xfrm>
          <a:prstGeom prst="rect">
            <a:avLst/>
          </a:prstGeom>
        </p:spPr>
        <p:txBody>
          <a:bodyPr vert="horz" wrap="square" lIns="0" tIns="137795" rIns="0" bIns="0" rtlCol="0">
            <a:spAutoFit/>
          </a:bodyPr>
          <a:lstStyle/>
          <a:p>
            <a:pPr marL="476884" algn="just">
              <a:lnSpc>
                <a:spcPct val="100000"/>
              </a:lnSpc>
              <a:spcBef>
                <a:spcPts val="1085"/>
              </a:spcBef>
            </a:pPr>
            <a:r>
              <a:rPr sz="2500" b="1" spc="114" dirty="0">
                <a:solidFill>
                  <a:srgbClr val="FFFFFF"/>
                </a:solidFill>
                <a:latin typeface="Arial"/>
                <a:cs typeface="Arial"/>
              </a:rPr>
              <a:t>Chief</a:t>
            </a:r>
            <a:r>
              <a:rPr sz="2500" b="1" spc="-135" dirty="0">
                <a:solidFill>
                  <a:srgbClr val="FFFFFF"/>
                </a:solidFill>
                <a:latin typeface="Arial"/>
                <a:cs typeface="Arial"/>
              </a:rPr>
              <a:t> </a:t>
            </a:r>
            <a:r>
              <a:rPr sz="2500" b="1" spc="130" dirty="0">
                <a:solidFill>
                  <a:srgbClr val="FFFFFF"/>
                </a:solidFill>
                <a:latin typeface="Arial"/>
                <a:cs typeface="Arial"/>
              </a:rPr>
              <a:t>Privacy</a:t>
            </a:r>
            <a:r>
              <a:rPr sz="2500" b="1" spc="-130" dirty="0">
                <a:solidFill>
                  <a:srgbClr val="FFFFFF"/>
                </a:solidFill>
                <a:latin typeface="Arial"/>
                <a:cs typeface="Arial"/>
              </a:rPr>
              <a:t> </a:t>
            </a:r>
            <a:r>
              <a:rPr sz="2500" b="1" spc="90" dirty="0">
                <a:solidFill>
                  <a:srgbClr val="FFFFFF"/>
                </a:solidFill>
                <a:latin typeface="Arial"/>
                <a:cs typeface="Arial"/>
              </a:rPr>
              <a:t>Officer</a:t>
            </a:r>
            <a:r>
              <a:rPr sz="2500" b="1" spc="-135" dirty="0">
                <a:solidFill>
                  <a:srgbClr val="FFFFFF"/>
                </a:solidFill>
                <a:latin typeface="Arial"/>
                <a:cs typeface="Arial"/>
              </a:rPr>
              <a:t> </a:t>
            </a:r>
            <a:r>
              <a:rPr sz="2500" b="1" spc="155" dirty="0">
                <a:solidFill>
                  <a:srgbClr val="FFFFFF"/>
                </a:solidFill>
                <a:latin typeface="Arial"/>
                <a:cs typeface="Arial"/>
              </a:rPr>
              <a:t>(CPO)</a:t>
            </a:r>
            <a:endParaRPr sz="2500">
              <a:latin typeface="Arial"/>
              <a:cs typeface="Arial"/>
            </a:endParaRPr>
          </a:p>
          <a:p>
            <a:pPr marL="499745" marR="480695" algn="just">
              <a:lnSpc>
                <a:spcPts val="2100"/>
              </a:lnSpc>
              <a:spcBef>
                <a:spcPts val="2255"/>
              </a:spcBef>
            </a:pPr>
            <a:r>
              <a:rPr sz="1800" spc="-10" dirty="0">
                <a:solidFill>
                  <a:srgbClr val="FFFFFF"/>
                </a:solidFill>
                <a:latin typeface="Lucida Sans Unicode"/>
                <a:cs typeface="Lucida Sans Unicode"/>
              </a:rPr>
              <a:t>The </a:t>
            </a:r>
            <a:r>
              <a:rPr sz="1800" spc="25" dirty="0">
                <a:solidFill>
                  <a:srgbClr val="FFFFFF"/>
                </a:solidFill>
                <a:latin typeface="Lucida Sans Unicode"/>
                <a:cs typeface="Lucida Sans Unicode"/>
              </a:rPr>
              <a:t>Chief Protection </a:t>
            </a:r>
            <a:r>
              <a:rPr sz="1800" dirty="0">
                <a:solidFill>
                  <a:srgbClr val="FFFFFF"/>
                </a:solidFill>
                <a:latin typeface="Lucida Sans Unicode"/>
                <a:cs typeface="Lucida Sans Unicode"/>
              </a:rPr>
              <a:t>Officer </a:t>
            </a:r>
            <a:r>
              <a:rPr sz="1800" spc="-40" dirty="0">
                <a:solidFill>
                  <a:srgbClr val="FFFFFF"/>
                </a:solidFill>
                <a:latin typeface="Lucida Sans Unicode"/>
                <a:cs typeface="Lucida Sans Unicode"/>
              </a:rPr>
              <a:t>will </a:t>
            </a:r>
            <a:r>
              <a:rPr sz="1800" spc="60" dirty="0">
                <a:solidFill>
                  <a:srgbClr val="FFFFFF"/>
                </a:solidFill>
                <a:latin typeface="Lucida Sans Unicode"/>
                <a:cs typeface="Lucida Sans Unicode"/>
              </a:rPr>
              <a:t>oversee </a:t>
            </a:r>
            <a:r>
              <a:rPr sz="1800" spc="30" dirty="0">
                <a:solidFill>
                  <a:srgbClr val="FFFFFF"/>
                </a:solidFill>
                <a:latin typeface="Lucida Sans Unicode"/>
                <a:cs typeface="Lucida Sans Unicode"/>
              </a:rPr>
              <a:t>keeping </a:t>
            </a:r>
            <a:r>
              <a:rPr sz="1800" spc="125" dirty="0">
                <a:solidFill>
                  <a:srgbClr val="FFFFFF"/>
                </a:solidFill>
                <a:latin typeface="Lucida Sans Unicode"/>
                <a:cs typeface="Lucida Sans Unicode"/>
              </a:rPr>
              <a:t>an </a:t>
            </a:r>
            <a:r>
              <a:rPr sz="1800" spc="95" dirty="0">
                <a:solidFill>
                  <a:srgbClr val="FFFFFF"/>
                </a:solidFill>
                <a:latin typeface="Lucida Sans Unicode"/>
                <a:cs typeface="Lucida Sans Unicode"/>
              </a:rPr>
              <a:t>eye </a:t>
            </a:r>
            <a:r>
              <a:rPr sz="1800" spc="40" dirty="0">
                <a:solidFill>
                  <a:srgbClr val="FFFFFF"/>
                </a:solidFill>
                <a:latin typeface="Lucida Sans Unicode"/>
                <a:cs typeface="Lucida Sans Unicode"/>
              </a:rPr>
              <a:t>on </a:t>
            </a:r>
            <a:r>
              <a:rPr sz="1800" spc="45" dirty="0">
                <a:solidFill>
                  <a:srgbClr val="FFFFFF"/>
                </a:solidFill>
                <a:latin typeface="Lucida Sans Unicode"/>
                <a:cs typeface="Lucida Sans Unicode"/>
              </a:rPr>
              <a:t> </a:t>
            </a:r>
            <a:r>
              <a:rPr sz="1800" spc="110" dirty="0">
                <a:solidFill>
                  <a:srgbClr val="FFFFFF"/>
                </a:solidFill>
                <a:latin typeface="Lucida Sans Unicode"/>
                <a:cs typeface="Lucida Sans Unicode"/>
              </a:rPr>
              <a:t>and </a:t>
            </a:r>
            <a:r>
              <a:rPr sz="1800" spc="45" dirty="0">
                <a:solidFill>
                  <a:srgbClr val="FFFFFF"/>
                </a:solidFill>
                <a:latin typeface="Lucida Sans Unicode"/>
                <a:cs typeface="Lucida Sans Unicode"/>
              </a:rPr>
              <a:t>containing </a:t>
            </a:r>
            <a:r>
              <a:rPr sz="1800" spc="-45" dirty="0">
                <a:solidFill>
                  <a:srgbClr val="FFFFFF"/>
                </a:solidFill>
                <a:latin typeface="Lucida Sans Unicode"/>
                <a:cs typeface="Lucida Sans Unicode"/>
              </a:rPr>
              <a:t>risks </a:t>
            </a:r>
            <a:r>
              <a:rPr sz="1800" spc="55" dirty="0">
                <a:solidFill>
                  <a:srgbClr val="FFFFFF"/>
                </a:solidFill>
                <a:latin typeface="Lucida Sans Unicode"/>
                <a:cs typeface="Lucida Sans Unicode"/>
              </a:rPr>
              <a:t>that </a:t>
            </a:r>
            <a:r>
              <a:rPr sz="1800" spc="90" dirty="0">
                <a:solidFill>
                  <a:srgbClr val="FFFFFF"/>
                </a:solidFill>
                <a:latin typeface="Lucida Sans Unicode"/>
                <a:cs typeface="Lucida Sans Unicode"/>
              </a:rPr>
              <a:t>are </a:t>
            </a:r>
            <a:r>
              <a:rPr sz="1800" spc="25" dirty="0">
                <a:solidFill>
                  <a:srgbClr val="FFFFFF"/>
                </a:solidFill>
                <a:latin typeface="Lucida Sans Unicode"/>
                <a:cs typeface="Lucida Sans Unicode"/>
              </a:rPr>
              <a:t>directly </a:t>
            </a:r>
            <a:r>
              <a:rPr sz="1800" spc="80" dirty="0">
                <a:solidFill>
                  <a:srgbClr val="FFFFFF"/>
                </a:solidFill>
                <a:latin typeface="Lucida Sans Unicode"/>
                <a:cs typeface="Lucida Sans Unicode"/>
              </a:rPr>
              <a:t>connected </a:t>
            </a:r>
            <a:r>
              <a:rPr sz="1800" spc="10" dirty="0">
                <a:solidFill>
                  <a:srgbClr val="FFFFFF"/>
                </a:solidFill>
                <a:latin typeface="Lucida Sans Unicode"/>
                <a:cs typeface="Lucida Sans Unicode"/>
              </a:rPr>
              <a:t>to </a:t>
            </a:r>
            <a:r>
              <a:rPr sz="1800" spc="40" dirty="0">
                <a:solidFill>
                  <a:srgbClr val="FFFFFF"/>
                </a:solidFill>
                <a:latin typeface="Lucida Sans Unicode"/>
                <a:cs typeface="Lucida Sans Unicode"/>
              </a:rPr>
              <a:t>the </a:t>
            </a:r>
            <a:r>
              <a:rPr sz="1800" spc="5" dirty="0">
                <a:solidFill>
                  <a:srgbClr val="FFFFFF"/>
                </a:solidFill>
                <a:latin typeface="Lucida Sans Unicode"/>
                <a:cs typeface="Lucida Sans Unicode"/>
              </a:rPr>
              <a:t>rules </a:t>
            </a:r>
            <a:r>
              <a:rPr sz="1800" spc="10" dirty="0">
                <a:solidFill>
                  <a:srgbClr val="FFFFFF"/>
                </a:solidFill>
                <a:latin typeface="Lucida Sans Unicode"/>
                <a:cs typeface="Lucida Sans Unicode"/>
              </a:rPr>
              <a:t> </a:t>
            </a:r>
            <a:r>
              <a:rPr sz="1800" spc="110" dirty="0">
                <a:solidFill>
                  <a:srgbClr val="FFFFFF"/>
                </a:solidFill>
                <a:latin typeface="Lucida Sans Unicode"/>
                <a:cs typeface="Lucida Sans Unicode"/>
              </a:rPr>
              <a:t>and</a:t>
            </a:r>
            <a:r>
              <a:rPr sz="1800" spc="-85" dirty="0">
                <a:solidFill>
                  <a:srgbClr val="FFFFFF"/>
                </a:solidFill>
                <a:latin typeface="Lucida Sans Unicode"/>
                <a:cs typeface="Lucida Sans Unicode"/>
              </a:rPr>
              <a:t> </a:t>
            </a:r>
            <a:r>
              <a:rPr sz="1800" spc="15" dirty="0">
                <a:solidFill>
                  <a:srgbClr val="FFFFFF"/>
                </a:solidFill>
                <a:latin typeface="Lucida Sans Unicode"/>
                <a:cs typeface="Lucida Sans Unicode"/>
              </a:rPr>
              <a:t>legislation</a:t>
            </a:r>
            <a:r>
              <a:rPr sz="1800" spc="-80" dirty="0">
                <a:solidFill>
                  <a:srgbClr val="FFFFFF"/>
                </a:solidFill>
                <a:latin typeface="Lucida Sans Unicode"/>
                <a:cs typeface="Lucida Sans Unicode"/>
              </a:rPr>
              <a:t> </a:t>
            </a:r>
            <a:r>
              <a:rPr sz="1800" spc="35" dirty="0">
                <a:solidFill>
                  <a:srgbClr val="FFFFFF"/>
                </a:solidFill>
                <a:latin typeface="Lucida Sans Unicode"/>
                <a:cs typeface="Lucida Sans Unicode"/>
              </a:rPr>
              <a:t>governing</a:t>
            </a:r>
            <a:r>
              <a:rPr sz="1800" spc="-85" dirty="0">
                <a:solidFill>
                  <a:srgbClr val="FFFFFF"/>
                </a:solidFill>
                <a:latin typeface="Lucida Sans Unicode"/>
                <a:cs typeface="Lucida Sans Unicode"/>
              </a:rPr>
              <a:t> </a:t>
            </a:r>
            <a:r>
              <a:rPr sz="1800" spc="40" dirty="0">
                <a:solidFill>
                  <a:srgbClr val="FFFFFF"/>
                </a:solidFill>
                <a:latin typeface="Lucida Sans Unicode"/>
                <a:cs typeface="Lucida Sans Unicode"/>
              </a:rPr>
              <a:t>the</a:t>
            </a:r>
            <a:r>
              <a:rPr sz="1800" spc="-80" dirty="0">
                <a:solidFill>
                  <a:srgbClr val="FFFFFF"/>
                </a:solidFill>
                <a:latin typeface="Lucida Sans Unicode"/>
                <a:cs typeface="Lucida Sans Unicode"/>
              </a:rPr>
              <a:t> </a:t>
            </a:r>
            <a:r>
              <a:rPr sz="1800" spc="65" dirty="0">
                <a:solidFill>
                  <a:srgbClr val="FFFFFF"/>
                </a:solidFill>
                <a:latin typeface="Lucida Sans Unicode"/>
                <a:cs typeface="Lucida Sans Unicode"/>
              </a:rPr>
              <a:t>privacy</a:t>
            </a:r>
            <a:r>
              <a:rPr sz="1800" spc="-80" dirty="0">
                <a:solidFill>
                  <a:srgbClr val="FFFFFF"/>
                </a:solidFill>
                <a:latin typeface="Lucida Sans Unicode"/>
                <a:cs typeface="Lucida Sans Unicode"/>
              </a:rPr>
              <a:t> </a:t>
            </a:r>
            <a:r>
              <a:rPr sz="1800" spc="-15" dirty="0">
                <a:solidFill>
                  <a:srgbClr val="FFFFFF"/>
                </a:solidFill>
                <a:latin typeface="Lucida Sans Unicode"/>
                <a:cs typeface="Lucida Sans Unicode"/>
              </a:rPr>
              <a:t>of</a:t>
            </a:r>
            <a:r>
              <a:rPr sz="1800" spc="-85" dirty="0">
                <a:solidFill>
                  <a:srgbClr val="FFFFFF"/>
                </a:solidFill>
                <a:latin typeface="Lucida Sans Unicode"/>
                <a:cs typeface="Lucida Sans Unicode"/>
              </a:rPr>
              <a:t> </a:t>
            </a:r>
            <a:r>
              <a:rPr sz="1800" spc="45" dirty="0">
                <a:solidFill>
                  <a:srgbClr val="FFFFFF"/>
                </a:solidFill>
                <a:latin typeface="Lucida Sans Unicode"/>
                <a:cs typeface="Lucida Sans Unicode"/>
              </a:rPr>
              <a:t>personal</a:t>
            </a:r>
            <a:r>
              <a:rPr sz="1800" spc="-80" dirty="0">
                <a:solidFill>
                  <a:srgbClr val="FFFFFF"/>
                </a:solidFill>
                <a:latin typeface="Lucida Sans Unicode"/>
                <a:cs typeface="Lucida Sans Unicode"/>
              </a:rPr>
              <a:t> </a:t>
            </a:r>
            <a:r>
              <a:rPr sz="1800" spc="5" dirty="0">
                <a:solidFill>
                  <a:srgbClr val="FFFFFF"/>
                </a:solidFill>
                <a:latin typeface="Lucida Sans Unicode"/>
                <a:cs typeface="Lucida Sans Unicode"/>
              </a:rPr>
              <a:t>information.</a:t>
            </a:r>
            <a:endParaRPr sz="1800">
              <a:latin typeface="Lucida Sans Unicode"/>
              <a:cs typeface="Lucida Sans Unicode"/>
            </a:endParaRPr>
          </a:p>
        </p:txBody>
      </p:sp>
      <p:grpSp>
        <p:nvGrpSpPr>
          <p:cNvPr id="15" name="object 15"/>
          <p:cNvGrpSpPr/>
          <p:nvPr/>
        </p:nvGrpSpPr>
        <p:grpSpPr>
          <a:xfrm>
            <a:off x="1028700" y="6553821"/>
            <a:ext cx="8028940" cy="2705100"/>
            <a:chOff x="1028700" y="6553821"/>
            <a:chExt cx="8028940" cy="2705100"/>
          </a:xfrm>
        </p:grpSpPr>
        <p:sp>
          <p:nvSpPr>
            <p:cNvPr id="16" name="object 16"/>
            <p:cNvSpPr/>
            <p:nvPr/>
          </p:nvSpPr>
          <p:spPr>
            <a:xfrm>
              <a:off x="1028700" y="6553821"/>
              <a:ext cx="8028940" cy="2705100"/>
            </a:xfrm>
            <a:custGeom>
              <a:avLst/>
              <a:gdLst/>
              <a:ahLst/>
              <a:cxnLst/>
              <a:rect l="l" t="t" r="r" b="b"/>
              <a:pathLst>
                <a:path w="8028940" h="2705100">
                  <a:moveTo>
                    <a:pt x="8028912" y="2704475"/>
                  </a:moveTo>
                  <a:lnTo>
                    <a:pt x="0" y="2704475"/>
                  </a:lnTo>
                  <a:lnTo>
                    <a:pt x="0" y="0"/>
                  </a:lnTo>
                  <a:lnTo>
                    <a:pt x="8028912" y="0"/>
                  </a:lnTo>
                  <a:lnTo>
                    <a:pt x="8028912" y="2704475"/>
                  </a:lnTo>
                  <a:close/>
                </a:path>
              </a:pathLst>
            </a:custGeom>
            <a:solidFill>
              <a:srgbClr val="082054"/>
            </a:solidFill>
          </p:spPr>
          <p:txBody>
            <a:bodyPr wrap="square" lIns="0" tIns="0" rIns="0" bIns="0" rtlCol="0"/>
            <a:lstStyle/>
            <a:p>
              <a:endParaRPr/>
            </a:p>
          </p:txBody>
        </p:sp>
        <p:pic>
          <p:nvPicPr>
            <p:cNvPr id="17" name="object 17"/>
            <p:cNvPicPr/>
            <p:nvPr/>
          </p:nvPicPr>
          <p:blipFill>
            <a:blip r:embed="rId3" cstate="print"/>
            <a:stretch>
              <a:fillRect/>
            </a:stretch>
          </p:blipFill>
          <p:spPr>
            <a:xfrm>
              <a:off x="1309663" y="6847530"/>
              <a:ext cx="114300" cy="114299"/>
            </a:xfrm>
            <a:prstGeom prst="rect">
              <a:avLst/>
            </a:prstGeom>
          </p:spPr>
        </p:pic>
      </p:grpSp>
      <p:sp>
        <p:nvSpPr>
          <p:cNvPr id="18" name="object 18"/>
          <p:cNvSpPr txBox="1"/>
          <p:nvPr/>
        </p:nvSpPr>
        <p:spPr>
          <a:xfrm>
            <a:off x="1028700" y="6553821"/>
            <a:ext cx="8028940" cy="2705100"/>
          </a:xfrm>
          <a:prstGeom prst="rect">
            <a:avLst/>
          </a:prstGeom>
        </p:spPr>
        <p:txBody>
          <a:bodyPr vert="horz" wrap="square" lIns="0" tIns="137795" rIns="0" bIns="0" rtlCol="0">
            <a:spAutoFit/>
          </a:bodyPr>
          <a:lstStyle/>
          <a:p>
            <a:pPr marL="563245" algn="just">
              <a:lnSpc>
                <a:spcPct val="100000"/>
              </a:lnSpc>
              <a:spcBef>
                <a:spcPts val="1085"/>
              </a:spcBef>
            </a:pPr>
            <a:r>
              <a:rPr sz="2500" b="1" spc="114" dirty="0">
                <a:solidFill>
                  <a:srgbClr val="FFFFFF"/>
                </a:solidFill>
                <a:latin typeface="Arial"/>
                <a:cs typeface="Arial"/>
              </a:rPr>
              <a:t>Chief</a:t>
            </a:r>
            <a:r>
              <a:rPr sz="2500" b="1" spc="-135" dirty="0">
                <a:solidFill>
                  <a:srgbClr val="FFFFFF"/>
                </a:solidFill>
                <a:latin typeface="Arial"/>
                <a:cs typeface="Arial"/>
              </a:rPr>
              <a:t> </a:t>
            </a:r>
            <a:r>
              <a:rPr sz="2500" b="1" spc="114" dirty="0">
                <a:solidFill>
                  <a:srgbClr val="FFFFFF"/>
                </a:solidFill>
                <a:latin typeface="Arial"/>
                <a:cs typeface="Arial"/>
              </a:rPr>
              <a:t>Security</a:t>
            </a:r>
            <a:r>
              <a:rPr sz="2500" b="1" spc="-135" dirty="0">
                <a:solidFill>
                  <a:srgbClr val="FFFFFF"/>
                </a:solidFill>
                <a:latin typeface="Arial"/>
                <a:cs typeface="Arial"/>
              </a:rPr>
              <a:t> </a:t>
            </a:r>
            <a:r>
              <a:rPr sz="2500" b="1" spc="90" dirty="0">
                <a:solidFill>
                  <a:srgbClr val="FFFFFF"/>
                </a:solidFill>
                <a:latin typeface="Arial"/>
                <a:cs typeface="Arial"/>
              </a:rPr>
              <a:t>Officer</a:t>
            </a:r>
            <a:r>
              <a:rPr sz="2500" b="1" spc="-135" dirty="0">
                <a:solidFill>
                  <a:srgbClr val="FFFFFF"/>
                </a:solidFill>
                <a:latin typeface="Arial"/>
                <a:cs typeface="Arial"/>
              </a:rPr>
              <a:t> </a:t>
            </a:r>
            <a:r>
              <a:rPr sz="2500" b="1" spc="150" dirty="0">
                <a:solidFill>
                  <a:srgbClr val="FFFFFF"/>
                </a:solidFill>
                <a:latin typeface="Arial"/>
                <a:cs typeface="Arial"/>
              </a:rPr>
              <a:t>(CSO)</a:t>
            </a:r>
            <a:endParaRPr sz="2500">
              <a:latin typeface="Arial"/>
              <a:cs typeface="Arial"/>
            </a:endParaRPr>
          </a:p>
          <a:p>
            <a:pPr marL="499745" marR="481965" algn="just">
              <a:lnSpc>
                <a:spcPts val="2100"/>
              </a:lnSpc>
              <a:spcBef>
                <a:spcPts val="2255"/>
              </a:spcBef>
            </a:pPr>
            <a:r>
              <a:rPr sz="1800" spc="-10" dirty="0">
                <a:solidFill>
                  <a:srgbClr val="FFFFFF"/>
                </a:solidFill>
                <a:latin typeface="Lucida Sans Unicode"/>
                <a:cs typeface="Lucida Sans Unicode"/>
              </a:rPr>
              <a:t>The </a:t>
            </a:r>
            <a:r>
              <a:rPr sz="1800" spc="25" dirty="0">
                <a:solidFill>
                  <a:srgbClr val="FFFFFF"/>
                </a:solidFill>
                <a:latin typeface="Lucida Sans Unicode"/>
                <a:cs typeface="Lucida Sans Unicode"/>
              </a:rPr>
              <a:t>Chief </a:t>
            </a:r>
            <a:r>
              <a:rPr sz="1800" spc="35" dirty="0">
                <a:solidFill>
                  <a:srgbClr val="FFFFFF"/>
                </a:solidFill>
                <a:latin typeface="Lucida Sans Unicode"/>
                <a:cs typeface="Lucida Sans Unicode"/>
              </a:rPr>
              <a:t>Security </a:t>
            </a:r>
            <a:r>
              <a:rPr sz="1800" dirty="0">
                <a:solidFill>
                  <a:srgbClr val="FFFFFF"/>
                </a:solidFill>
                <a:latin typeface="Lucida Sans Unicode"/>
                <a:cs typeface="Lucida Sans Unicode"/>
              </a:rPr>
              <a:t>Officer </a:t>
            </a:r>
            <a:r>
              <a:rPr sz="1800" spc="-30" dirty="0">
                <a:solidFill>
                  <a:srgbClr val="FFFFFF"/>
                </a:solidFill>
                <a:latin typeface="Lucida Sans Unicode"/>
                <a:cs typeface="Lucida Sans Unicode"/>
              </a:rPr>
              <a:t>is </a:t>
            </a:r>
            <a:r>
              <a:rPr sz="1800" spc="-25" dirty="0">
                <a:solidFill>
                  <a:srgbClr val="FFFFFF"/>
                </a:solidFill>
                <a:latin typeface="Lucida Sans Unicode"/>
                <a:cs typeface="Lucida Sans Unicode"/>
              </a:rPr>
              <a:t>in </a:t>
            </a:r>
            <a:r>
              <a:rPr sz="1800" spc="95" dirty="0">
                <a:solidFill>
                  <a:srgbClr val="FFFFFF"/>
                </a:solidFill>
                <a:latin typeface="Lucida Sans Unicode"/>
                <a:cs typeface="Lucida Sans Unicode"/>
              </a:rPr>
              <a:t>charge </a:t>
            </a:r>
            <a:r>
              <a:rPr sz="1800" spc="-15" dirty="0">
                <a:solidFill>
                  <a:srgbClr val="FFFFFF"/>
                </a:solidFill>
                <a:latin typeface="Lucida Sans Unicode"/>
                <a:cs typeface="Lucida Sans Unicode"/>
              </a:rPr>
              <a:t>of </a:t>
            </a:r>
            <a:r>
              <a:rPr sz="1800" spc="40" dirty="0">
                <a:solidFill>
                  <a:srgbClr val="FFFFFF"/>
                </a:solidFill>
                <a:latin typeface="Lucida Sans Unicode"/>
                <a:cs typeface="Lucida Sans Unicode"/>
              </a:rPr>
              <a:t>the </a:t>
            </a:r>
            <a:r>
              <a:rPr sz="1800" spc="55" dirty="0">
                <a:solidFill>
                  <a:srgbClr val="FFFFFF"/>
                </a:solidFill>
                <a:latin typeface="Lucida Sans Unicode"/>
                <a:cs typeface="Lucida Sans Unicode"/>
              </a:rPr>
              <a:t>physical </a:t>
            </a:r>
            <a:r>
              <a:rPr sz="1800" spc="110" dirty="0">
                <a:solidFill>
                  <a:srgbClr val="FFFFFF"/>
                </a:solidFill>
                <a:latin typeface="Lucida Sans Unicode"/>
                <a:cs typeface="Lucida Sans Unicode"/>
              </a:rPr>
              <a:t>and </a:t>
            </a:r>
            <a:r>
              <a:rPr sz="1800" spc="114" dirty="0">
                <a:solidFill>
                  <a:srgbClr val="FFFFFF"/>
                </a:solidFill>
                <a:latin typeface="Lucida Sans Unicode"/>
                <a:cs typeface="Lucida Sans Unicode"/>
              </a:rPr>
              <a:t> </a:t>
            </a:r>
            <a:r>
              <a:rPr sz="1800" spc="20" dirty="0">
                <a:solidFill>
                  <a:srgbClr val="FFFFFF"/>
                </a:solidFill>
                <a:latin typeface="Lucida Sans Unicode"/>
                <a:cs typeface="Lucida Sans Unicode"/>
              </a:rPr>
              <a:t>digital</a:t>
            </a:r>
            <a:r>
              <a:rPr sz="1800" spc="25" dirty="0">
                <a:solidFill>
                  <a:srgbClr val="FFFFFF"/>
                </a:solidFill>
                <a:latin typeface="Lucida Sans Unicode"/>
                <a:cs typeface="Lucida Sans Unicode"/>
              </a:rPr>
              <a:t> </a:t>
            </a:r>
            <a:r>
              <a:rPr sz="1800" spc="30" dirty="0">
                <a:solidFill>
                  <a:srgbClr val="FFFFFF"/>
                </a:solidFill>
                <a:latin typeface="Lucida Sans Unicode"/>
                <a:cs typeface="Lucida Sans Unicode"/>
              </a:rPr>
              <a:t>security</a:t>
            </a:r>
            <a:r>
              <a:rPr sz="1800" spc="35" dirty="0">
                <a:solidFill>
                  <a:srgbClr val="FFFFFF"/>
                </a:solidFill>
                <a:latin typeface="Lucida Sans Unicode"/>
                <a:cs typeface="Lucida Sans Unicode"/>
              </a:rPr>
              <a:t> </a:t>
            </a:r>
            <a:r>
              <a:rPr sz="1800" spc="-15" dirty="0">
                <a:solidFill>
                  <a:srgbClr val="FFFFFF"/>
                </a:solidFill>
                <a:latin typeface="Lucida Sans Unicode"/>
                <a:cs typeface="Lucida Sans Unicode"/>
              </a:rPr>
              <a:t>of</a:t>
            </a:r>
            <a:r>
              <a:rPr sz="1800" spc="-10" dirty="0">
                <a:solidFill>
                  <a:srgbClr val="FFFFFF"/>
                </a:solidFill>
                <a:latin typeface="Lucida Sans Unicode"/>
                <a:cs typeface="Lucida Sans Unicode"/>
              </a:rPr>
              <a:t> </a:t>
            </a:r>
            <a:r>
              <a:rPr sz="1800" spc="220" dirty="0">
                <a:solidFill>
                  <a:srgbClr val="FFFFFF"/>
                </a:solidFill>
                <a:latin typeface="Lucida Sans Unicode"/>
                <a:cs typeface="Lucida Sans Unicode"/>
              </a:rPr>
              <a:t>a </a:t>
            </a:r>
            <a:r>
              <a:rPr sz="1800" spc="15" dirty="0">
                <a:solidFill>
                  <a:srgbClr val="FFFFFF"/>
                </a:solidFill>
                <a:latin typeface="Lucida Sans Unicode"/>
                <a:cs typeface="Lucida Sans Unicode"/>
              </a:rPr>
              <a:t>corporation.</a:t>
            </a:r>
            <a:r>
              <a:rPr sz="1800" spc="20" dirty="0">
                <a:solidFill>
                  <a:srgbClr val="FFFFFF"/>
                </a:solidFill>
                <a:latin typeface="Lucida Sans Unicode"/>
                <a:cs typeface="Lucida Sans Unicode"/>
              </a:rPr>
              <a:t> </a:t>
            </a:r>
            <a:r>
              <a:rPr sz="1800" spc="-50" dirty="0">
                <a:solidFill>
                  <a:srgbClr val="FFFFFF"/>
                </a:solidFill>
                <a:latin typeface="Lucida Sans Unicode"/>
                <a:cs typeface="Lucida Sans Unicode"/>
              </a:rPr>
              <a:t>This</a:t>
            </a:r>
            <a:r>
              <a:rPr sz="1800" spc="-45" dirty="0">
                <a:solidFill>
                  <a:srgbClr val="FFFFFF"/>
                </a:solidFill>
                <a:latin typeface="Lucida Sans Unicode"/>
                <a:cs typeface="Lucida Sans Unicode"/>
              </a:rPr>
              <a:t> </a:t>
            </a:r>
            <a:r>
              <a:rPr sz="1800" spc="50" dirty="0">
                <a:solidFill>
                  <a:srgbClr val="FFFFFF"/>
                </a:solidFill>
                <a:latin typeface="Lucida Sans Unicode"/>
                <a:cs typeface="Lucida Sans Unicode"/>
              </a:rPr>
              <a:t>indicates</a:t>
            </a:r>
            <a:r>
              <a:rPr sz="1800" spc="55" dirty="0">
                <a:solidFill>
                  <a:srgbClr val="FFFFFF"/>
                </a:solidFill>
                <a:latin typeface="Lucida Sans Unicode"/>
                <a:cs typeface="Lucida Sans Unicode"/>
              </a:rPr>
              <a:t> that</a:t>
            </a:r>
            <a:r>
              <a:rPr sz="1800" spc="60" dirty="0">
                <a:solidFill>
                  <a:srgbClr val="FFFFFF"/>
                </a:solidFill>
                <a:latin typeface="Lucida Sans Unicode"/>
                <a:cs typeface="Lucida Sans Unicode"/>
              </a:rPr>
              <a:t> </a:t>
            </a:r>
            <a:r>
              <a:rPr sz="1800" spc="220" dirty="0">
                <a:solidFill>
                  <a:srgbClr val="FFFFFF"/>
                </a:solidFill>
                <a:latin typeface="Lucida Sans Unicode"/>
                <a:cs typeface="Lucida Sans Unicode"/>
              </a:rPr>
              <a:t>a </a:t>
            </a:r>
            <a:r>
              <a:rPr sz="1800" spc="225" dirty="0">
                <a:solidFill>
                  <a:srgbClr val="FFFFFF"/>
                </a:solidFill>
                <a:latin typeface="Lucida Sans Unicode"/>
                <a:cs typeface="Lucida Sans Unicode"/>
              </a:rPr>
              <a:t> </a:t>
            </a:r>
            <a:r>
              <a:rPr sz="1800" spc="75" dirty="0">
                <a:solidFill>
                  <a:srgbClr val="FFFFFF"/>
                </a:solidFill>
                <a:latin typeface="Lucida Sans Unicode"/>
                <a:cs typeface="Lucida Sans Unicode"/>
              </a:rPr>
              <a:t>company's </a:t>
            </a:r>
            <a:r>
              <a:rPr sz="1800" spc="80" dirty="0">
                <a:solidFill>
                  <a:srgbClr val="FFFFFF"/>
                </a:solidFill>
                <a:latin typeface="Lucida Sans Unicode"/>
                <a:cs typeface="Lucida Sans Unicode"/>
              </a:rPr>
              <a:t>CSO </a:t>
            </a:r>
            <a:r>
              <a:rPr sz="1800" spc="-30" dirty="0">
                <a:solidFill>
                  <a:srgbClr val="FFFFFF"/>
                </a:solidFill>
                <a:latin typeface="Lucida Sans Unicode"/>
                <a:cs typeface="Lucida Sans Unicode"/>
              </a:rPr>
              <a:t>is </a:t>
            </a:r>
            <a:r>
              <a:rPr sz="1800" spc="-25" dirty="0">
                <a:solidFill>
                  <a:srgbClr val="FFFFFF"/>
                </a:solidFill>
                <a:latin typeface="Lucida Sans Unicode"/>
                <a:cs typeface="Lucida Sans Unicode"/>
              </a:rPr>
              <a:t>in </a:t>
            </a:r>
            <a:r>
              <a:rPr sz="1800" spc="25" dirty="0">
                <a:solidFill>
                  <a:srgbClr val="FFFFFF"/>
                </a:solidFill>
                <a:latin typeface="Lucida Sans Unicode"/>
                <a:cs typeface="Lucida Sans Unicode"/>
              </a:rPr>
              <a:t>responsible </a:t>
            </a:r>
            <a:r>
              <a:rPr sz="1800" spc="-15" dirty="0">
                <a:solidFill>
                  <a:srgbClr val="FFFFFF"/>
                </a:solidFill>
                <a:latin typeface="Lucida Sans Unicode"/>
                <a:cs typeface="Lucida Sans Unicode"/>
              </a:rPr>
              <a:t>of </a:t>
            </a:r>
            <a:r>
              <a:rPr sz="1800" spc="35" dirty="0">
                <a:solidFill>
                  <a:srgbClr val="FFFFFF"/>
                </a:solidFill>
                <a:latin typeface="Lucida Sans Unicode"/>
                <a:cs typeface="Lucida Sans Unicode"/>
              </a:rPr>
              <a:t>protecting </a:t>
            </a:r>
            <a:r>
              <a:rPr sz="1800" spc="-25" dirty="0">
                <a:solidFill>
                  <a:srgbClr val="FFFFFF"/>
                </a:solidFill>
                <a:latin typeface="Lucida Sans Unicode"/>
                <a:cs typeface="Lucida Sans Unicode"/>
              </a:rPr>
              <a:t>its workers, </a:t>
            </a:r>
            <a:r>
              <a:rPr sz="1800" spc="-20" dirty="0">
                <a:solidFill>
                  <a:srgbClr val="FFFFFF"/>
                </a:solidFill>
                <a:latin typeface="Lucida Sans Unicode"/>
                <a:cs typeface="Lucida Sans Unicode"/>
              </a:rPr>
              <a:t> </a:t>
            </a:r>
            <a:r>
              <a:rPr sz="1800" spc="60" dirty="0">
                <a:solidFill>
                  <a:srgbClr val="FFFFFF"/>
                </a:solidFill>
                <a:latin typeface="Lucida Sans Unicode"/>
                <a:cs typeface="Lucida Sans Unicode"/>
              </a:rPr>
              <a:t>material</a:t>
            </a:r>
            <a:r>
              <a:rPr sz="1800" spc="690" dirty="0">
                <a:solidFill>
                  <a:srgbClr val="FFFFFF"/>
                </a:solidFill>
                <a:latin typeface="Lucida Sans Unicode"/>
                <a:cs typeface="Lucida Sans Unicode"/>
              </a:rPr>
              <a:t> </a:t>
            </a:r>
            <a:r>
              <a:rPr sz="1800" spc="20" dirty="0">
                <a:solidFill>
                  <a:srgbClr val="FFFFFF"/>
                </a:solidFill>
                <a:latin typeface="Lucida Sans Unicode"/>
                <a:cs typeface="Lucida Sans Unicode"/>
              </a:rPr>
              <a:t>assets,</a:t>
            </a:r>
            <a:r>
              <a:rPr sz="1800" spc="25" dirty="0">
                <a:solidFill>
                  <a:srgbClr val="FFFFFF"/>
                </a:solidFill>
                <a:latin typeface="Lucida Sans Unicode"/>
                <a:cs typeface="Lucida Sans Unicode"/>
              </a:rPr>
              <a:t> </a:t>
            </a:r>
            <a:r>
              <a:rPr sz="1800" spc="110" dirty="0">
                <a:solidFill>
                  <a:srgbClr val="FFFFFF"/>
                </a:solidFill>
                <a:latin typeface="Lucida Sans Unicode"/>
                <a:cs typeface="Lucida Sans Unicode"/>
              </a:rPr>
              <a:t>and</a:t>
            </a:r>
            <a:r>
              <a:rPr sz="1800" spc="790" dirty="0">
                <a:solidFill>
                  <a:srgbClr val="FFFFFF"/>
                </a:solidFill>
                <a:latin typeface="Lucida Sans Unicode"/>
                <a:cs typeface="Lucida Sans Unicode"/>
              </a:rPr>
              <a:t> </a:t>
            </a:r>
            <a:r>
              <a:rPr sz="1800" spc="60" dirty="0">
                <a:solidFill>
                  <a:srgbClr val="FFFFFF"/>
                </a:solidFill>
                <a:latin typeface="Lucida Sans Unicode"/>
                <a:cs typeface="Lucida Sans Unicode"/>
              </a:rPr>
              <a:t>data.</a:t>
            </a:r>
            <a:r>
              <a:rPr sz="1800" spc="690" dirty="0">
                <a:solidFill>
                  <a:srgbClr val="FFFFFF"/>
                </a:solidFill>
                <a:latin typeface="Lucida Sans Unicode"/>
                <a:cs typeface="Lucida Sans Unicode"/>
              </a:rPr>
              <a:t> </a:t>
            </a:r>
            <a:r>
              <a:rPr sz="1800" spc="65" dirty="0">
                <a:solidFill>
                  <a:srgbClr val="FFFFFF"/>
                </a:solidFill>
                <a:latin typeface="Lucida Sans Unicode"/>
                <a:cs typeface="Lucida Sans Unicode"/>
              </a:rPr>
              <a:t>CSOs</a:t>
            </a:r>
            <a:r>
              <a:rPr sz="1800" spc="70" dirty="0">
                <a:solidFill>
                  <a:srgbClr val="FFFFFF"/>
                </a:solidFill>
                <a:latin typeface="Lucida Sans Unicode"/>
                <a:cs typeface="Lucida Sans Unicode"/>
              </a:rPr>
              <a:t> </a:t>
            </a:r>
            <a:r>
              <a:rPr sz="1800" spc="20" dirty="0">
                <a:solidFill>
                  <a:srgbClr val="FFFFFF"/>
                </a:solidFill>
                <a:latin typeface="Lucida Sans Unicode"/>
                <a:cs typeface="Lucida Sans Unicode"/>
              </a:rPr>
              <a:t>often</a:t>
            </a:r>
            <a:r>
              <a:rPr sz="1800" spc="25" dirty="0">
                <a:solidFill>
                  <a:srgbClr val="FFFFFF"/>
                </a:solidFill>
                <a:latin typeface="Lucida Sans Unicode"/>
                <a:cs typeface="Lucida Sans Unicode"/>
              </a:rPr>
              <a:t> </a:t>
            </a:r>
            <a:r>
              <a:rPr sz="1800" spc="65" dirty="0">
                <a:solidFill>
                  <a:srgbClr val="FFFFFF"/>
                </a:solidFill>
                <a:latin typeface="Lucida Sans Unicode"/>
                <a:cs typeface="Lucida Sans Unicode"/>
              </a:rPr>
              <a:t>handle</a:t>
            </a:r>
            <a:r>
              <a:rPr sz="1800" spc="70" dirty="0">
                <a:solidFill>
                  <a:srgbClr val="FFFFFF"/>
                </a:solidFill>
                <a:latin typeface="Lucida Sans Unicode"/>
                <a:cs typeface="Lucida Sans Unicode"/>
              </a:rPr>
              <a:t> </a:t>
            </a:r>
            <a:r>
              <a:rPr sz="1800" spc="-65" dirty="0">
                <a:solidFill>
                  <a:srgbClr val="FFFFFF"/>
                </a:solidFill>
                <a:latin typeface="Lucida Sans Unicode"/>
                <a:cs typeface="Lucida Sans Unicode"/>
              </a:rPr>
              <a:t>risk </a:t>
            </a:r>
            <a:r>
              <a:rPr sz="1800" spc="-60" dirty="0">
                <a:solidFill>
                  <a:srgbClr val="FFFFFF"/>
                </a:solidFill>
                <a:latin typeface="Lucida Sans Unicode"/>
                <a:cs typeface="Lucida Sans Unicode"/>
              </a:rPr>
              <a:t> </a:t>
            </a:r>
            <a:r>
              <a:rPr sz="1800" spc="85" dirty="0">
                <a:solidFill>
                  <a:srgbClr val="FFFFFF"/>
                </a:solidFill>
                <a:latin typeface="Lucida Sans Unicode"/>
                <a:cs typeface="Lucida Sans Unicode"/>
              </a:rPr>
              <a:t>management, </a:t>
            </a:r>
            <a:r>
              <a:rPr sz="1800" spc="30" dirty="0">
                <a:solidFill>
                  <a:srgbClr val="FFFFFF"/>
                </a:solidFill>
                <a:latin typeface="Lucida Sans Unicode"/>
                <a:cs typeface="Lucida Sans Unicode"/>
              </a:rPr>
              <a:t>security incident </a:t>
            </a:r>
            <a:r>
              <a:rPr sz="1800" spc="15" dirty="0">
                <a:solidFill>
                  <a:srgbClr val="FFFFFF"/>
                </a:solidFill>
                <a:latin typeface="Lucida Sans Unicode"/>
                <a:cs typeface="Lucida Sans Unicode"/>
              </a:rPr>
              <a:t>response, </a:t>
            </a:r>
            <a:r>
              <a:rPr sz="1800" spc="110" dirty="0">
                <a:solidFill>
                  <a:srgbClr val="FFFFFF"/>
                </a:solidFill>
                <a:latin typeface="Lucida Sans Unicode"/>
                <a:cs typeface="Lucida Sans Unicode"/>
              </a:rPr>
              <a:t>and </a:t>
            </a:r>
            <a:r>
              <a:rPr sz="1800" spc="10" dirty="0">
                <a:solidFill>
                  <a:srgbClr val="FFFFFF"/>
                </a:solidFill>
                <a:latin typeface="Lucida Sans Unicode"/>
                <a:cs typeface="Lucida Sans Unicode"/>
              </a:rPr>
              <a:t>online </a:t>
            </a:r>
            <a:r>
              <a:rPr sz="1800" spc="55" dirty="0">
                <a:solidFill>
                  <a:srgbClr val="FFFFFF"/>
                </a:solidFill>
                <a:latin typeface="Lucida Sans Unicode"/>
                <a:cs typeface="Lucida Sans Unicode"/>
              </a:rPr>
              <a:t>safety </a:t>
            </a:r>
            <a:r>
              <a:rPr sz="1800" spc="60" dirty="0">
                <a:solidFill>
                  <a:srgbClr val="FFFFFF"/>
                </a:solidFill>
                <a:latin typeface="Lucida Sans Unicode"/>
                <a:cs typeface="Lucida Sans Unicode"/>
              </a:rPr>
              <a:t> </a:t>
            </a:r>
            <a:r>
              <a:rPr sz="1800" spc="65" dirty="0">
                <a:solidFill>
                  <a:srgbClr val="FFFFFF"/>
                </a:solidFill>
                <a:latin typeface="Lucida Sans Unicode"/>
                <a:cs typeface="Lucida Sans Unicode"/>
              </a:rPr>
              <a:t>standards</a:t>
            </a:r>
            <a:r>
              <a:rPr sz="1800" spc="-95" dirty="0">
                <a:solidFill>
                  <a:srgbClr val="FFFFFF"/>
                </a:solidFill>
                <a:latin typeface="Lucida Sans Unicode"/>
                <a:cs typeface="Lucida Sans Unicode"/>
              </a:rPr>
              <a:t> </a:t>
            </a:r>
            <a:r>
              <a:rPr sz="1800" spc="120" dirty="0">
                <a:solidFill>
                  <a:srgbClr val="FFFFFF"/>
                </a:solidFill>
                <a:latin typeface="Lucida Sans Unicode"/>
                <a:cs typeface="Lucida Sans Unicode"/>
              </a:rPr>
              <a:t>as</a:t>
            </a:r>
            <a:r>
              <a:rPr sz="1800" spc="-90" dirty="0">
                <a:solidFill>
                  <a:srgbClr val="FFFFFF"/>
                </a:solidFill>
                <a:latin typeface="Lucida Sans Unicode"/>
                <a:cs typeface="Lucida Sans Unicode"/>
              </a:rPr>
              <a:t> </a:t>
            </a:r>
            <a:r>
              <a:rPr sz="1800" spc="220" dirty="0">
                <a:solidFill>
                  <a:srgbClr val="FFFFFF"/>
                </a:solidFill>
                <a:latin typeface="Lucida Sans Unicode"/>
                <a:cs typeface="Lucida Sans Unicode"/>
              </a:rPr>
              <a:t>a</a:t>
            </a:r>
            <a:r>
              <a:rPr sz="1800" spc="-90" dirty="0">
                <a:solidFill>
                  <a:srgbClr val="FFFFFF"/>
                </a:solidFill>
                <a:latin typeface="Lucida Sans Unicode"/>
                <a:cs typeface="Lucida Sans Unicode"/>
              </a:rPr>
              <a:t> </a:t>
            </a:r>
            <a:r>
              <a:rPr sz="1800" dirty="0">
                <a:solidFill>
                  <a:srgbClr val="FFFFFF"/>
                </a:solidFill>
                <a:latin typeface="Lucida Sans Unicode"/>
                <a:cs typeface="Lucida Sans Unicode"/>
              </a:rPr>
              <a:t>result</a:t>
            </a:r>
            <a:r>
              <a:rPr sz="1800" spc="-90" dirty="0">
                <a:solidFill>
                  <a:srgbClr val="FFFFFF"/>
                </a:solidFill>
                <a:latin typeface="Lucida Sans Unicode"/>
                <a:cs typeface="Lucida Sans Unicode"/>
              </a:rPr>
              <a:t> </a:t>
            </a:r>
            <a:r>
              <a:rPr sz="1800" spc="15" dirty="0">
                <a:solidFill>
                  <a:srgbClr val="FFFFFF"/>
                </a:solidFill>
                <a:latin typeface="Lucida Sans Unicode"/>
                <a:cs typeface="Lucida Sans Unicode"/>
              </a:rPr>
              <a:t>(Kenton,</a:t>
            </a:r>
            <a:r>
              <a:rPr sz="1800" spc="-90" dirty="0">
                <a:solidFill>
                  <a:srgbClr val="FFFFFF"/>
                </a:solidFill>
                <a:latin typeface="Lucida Sans Unicode"/>
                <a:cs typeface="Lucida Sans Unicode"/>
              </a:rPr>
              <a:t> </a:t>
            </a:r>
            <a:r>
              <a:rPr sz="1800" spc="-125" dirty="0">
                <a:solidFill>
                  <a:srgbClr val="FFFFFF"/>
                </a:solidFill>
                <a:latin typeface="Lucida Sans Unicode"/>
                <a:cs typeface="Lucida Sans Unicode"/>
              </a:rPr>
              <a:t>2021).</a:t>
            </a:r>
            <a:endParaRPr sz="1800">
              <a:latin typeface="Lucida Sans Unicode"/>
              <a:cs typeface="Lucida Sans Unicode"/>
            </a:endParaRPr>
          </a:p>
        </p:txBody>
      </p:sp>
      <p:sp>
        <p:nvSpPr>
          <p:cNvPr id="19" name="object 19"/>
          <p:cNvSpPr txBox="1"/>
          <p:nvPr/>
        </p:nvSpPr>
        <p:spPr>
          <a:xfrm>
            <a:off x="1039788" y="1883926"/>
            <a:ext cx="16229330" cy="1549400"/>
          </a:xfrm>
          <a:prstGeom prst="rect">
            <a:avLst/>
          </a:prstGeom>
        </p:spPr>
        <p:txBody>
          <a:bodyPr vert="horz" wrap="square" lIns="0" tIns="12700" rIns="0" bIns="0" rtlCol="0">
            <a:spAutoFit/>
          </a:bodyPr>
          <a:lstStyle/>
          <a:p>
            <a:pPr marL="12700" marR="5080" algn="just">
              <a:lnSpc>
                <a:spcPct val="100000"/>
              </a:lnSpc>
              <a:spcBef>
                <a:spcPts val="100"/>
              </a:spcBef>
            </a:pPr>
            <a:r>
              <a:rPr sz="2000" spc="30" dirty="0">
                <a:latin typeface="Lucida Sans Unicode"/>
                <a:cs typeface="Lucida Sans Unicode"/>
              </a:rPr>
              <a:t>Both </a:t>
            </a:r>
            <a:r>
              <a:rPr sz="2000" spc="-10" dirty="0">
                <a:latin typeface="Lucida Sans Unicode"/>
                <a:cs typeface="Lucida Sans Unicode"/>
              </a:rPr>
              <a:t>possibilities </a:t>
            </a:r>
            <a:r>
              <a:rPr sz="2000" spc="120" dirty="0">
                <a:latin typeface="Lucida Sans Unicode"/>
                <a:cs typeface="Lucida Sans Unicode"/>
              </a:rPr>
              <a:t>and </a:t>
            </a:r>
            <a:r>
              <a:rPr sz="2000" spc="-55" dirty="0">
                <a:latin typeface="Lucida Sans Unicode"/>
                <a:cs typeface="Lucida Sans Unicode"/>
              </a:rPr>
              <a:t>risks </a:t>
            </a:r>
            <a:r>
              <a:rPr sz="2000" spc="40" dirty="0">
                <a:latin typeface="Lucida Sans Unicode"/>
                <a:cs typeface="Lucida Sans Unicode"/>
              </a:rPr>
              <a:t>arise </a:t>
            </a:r>
            <a:r>
              <a:rPr sz="2000" spc="-40" dirty="0">
                <a:latin typeface="Lucida Sans Unicode"/>
                <a:cs typeface="Lucida Sans Unicode"/>
              </a:rPr>
              <a:t>for </a:t>
            </a:r>
            <a:r>
              <a:rPr sz="2000" spc="245" dirty="0">
                <a:latin typeface="Lucida Sans Unicode"/>
                <a:cs typeface="Lucida Sans Unicode"/>
              </a:rPr>
              <a:t>a </a:t>
            </a:r>
            <a:r>
              <a:rPr sz="2000" spc="120" dirty="0">
                <a:latin typeface="Lucida Sans Unicode"/>
                <a:cs typeface="Lucida Sans Unicode"/>
              </a:rPr>
              <a:t>company </a:t>
            </a:r>
            <a:r>
              <a:rPr sz="2000" spc="70" dirty="0">
                <a:latin typeface="Lucida Sans Unicode"/>
                <a:cs typeface="Lucida Sans Unicode"/>
              </a:rPr>
              <a:t>when </a:t>
            </a:r>
            <a:r>
              <a:rPr sz="2000" spc="245" dirty="0">
                <a:latin typeface="Lucida Sans Unicode"/>
                <a:cs typeface="Lucida Sans Unicode"/>
              </a:rPr>
              <a:t>a </a:t>
            </a:r>
            <a:r>
              <a:rPr sz="2000" spc="45" dirty="0">
                <a:latin typeface="Lucida Sans Unicode"/>
                <a:cs typeface="Lucida Sans Unicode"/>
              </a:rPr>
              <a:t>cybersecurity </a:t>
            </a:r>
            <a:r>
              <a:rPr sz="2000" spc="65" dirty="0">
                <a:latin typeface="Lucida Sans Unicode"/>
                <a:cs typeface="Lucida Sans Unicode"/>
              </a:rPr>
              <a:t>leader </a:t>
            </a:r>
            <a:r>
              <a:rPr sz="2000" spc="80" dirty="0">
                <a:latin typeface="Lucida Sans Unicode"/>
                <a:cs typeface="Lucida Sans Unicode"/>
              </a:rPr>
              <a:t>leaves </a:t>
            </a:r>
            <a:r>
              <a:rPr sz="2000" spc="-15" dirty="0">
                <a:latin typeface="Lucida Sans Unicode"/>
                <a:cs typeface="Lucida Sans Unicode"/>
              </a:rPr>
              <a:t>or </a:t>
            </a:r>
            <a:r>
              <a:rPr sz="2000" spc="-35" dirty="0">
                <a:latin typeface="Lucida Sans Unicode"/>
                <a:cs typeface="Lucida Sans Unicode"/>
              </a:rPr>
              <a:t>is </a:t>
            </a:r>
            <a:r>
              <a:rPr sz="2000" spc="-25" dirty="0">
                <a:latin typeface="Lucida Sans Unicode"/>
                <a:cs typeface="Lucida Sans Unicode"/>
              </a:rPr>
              <a:t>hired. </a:t>
            </a:r>
            <a:r>
              <a:rPr sz="2000" spc="30" dirty="0">
                <a:latin typeface="Lucida Sans Unicode"/>
                <a:cs typeface="Lucida Sans Unicode"/>
              </a:rPr>
              <a:t>Should </a:t>
            </a:r>
            <a:r>
              <a:rPr sz="2000" spc="50" dirty="0">
                <a:latin typeface="Lucida Sans Unicode"/>
                <a:cs typeface="Lucida Sans Unicode"/>
              </a:rPr>
              <a:t>you </a:t>
            </a:r>
            <a:r>
              <a:rPr sz="2000" spc="-15" dirty="0">
                <a:latin typeface="Lucida Sans Unicode"/>
                <a:cs typeface="Lucida Sans Unicode"/>
              </a:rPr>
              <a:t>find </a:t>
            </a:r>
            <a:r>
              <a:rPr sz="2000" spc="5" dirty="0">
                <a:latin typeface="Lucida Sans Unicode"/>
                <a:cs typeface="Lucida Sans Unicode"/>
              </a:rPr>
              <a:t>yourself </a:t>
            </a:r>
            <a:r>
              <a:rPr sz="2000" spc="-30" dirty="0">
                <a:latin typeface="Lucida Sans Unicode"/>
                <a:cs typeface="Lucida Sans Unicode"/>
              </a:rPr>
              <a:t>in </a:t>
            </a:r>
            <a:r>
              <a:rPr sz="2000" spc="-15" dirty="0">
                <a:latin typeface="Lucida Sans Unicode"/>
                <a:cs typeface="Lucida Sans Unicode"/>
              </a:rPr>
              <a:t>this </a:t>
            </a:r>
            <a:r>
              <a:rPr sz="2000" spc="-10" dirty="0">
                <a:latin typeface="Lucida Sans Unicode"/>
                <a:cs typeface="Lucida Sans Unicode"/>
              </a:rPr>
              <a:t> </a:t>
            </a:r>
            <a:r>
              <a:rPr sz="2000" spc="55" dirty="0">
                <a:latin typeface="Lucida Sans Unicode"/>
                <a:cs typeface="Lucida Sans Unicode"/>
              </a:rPr>
              <a:t>circumstance, </a:t>
            </a:r>
            <a:r>
              <a:rPr sz="2000" spc="-60" dirty="0">
                <a:latin typeface="Lucida Sans Unicode"/>
                <a:cs typeface="Lucida Sans Unicode"/>
              </a:rPr>
              <a:t>it's </a:t>
            </a:r>
            <a:r>
              <a:rPr sz="2000" spc="30" dirty="0">
                <a:latin typeface="Lucida Sans Unicode"/>
                <a:cs typeface="Lucida Sans Unicode"/>
              </a:rPr>
              <a:t>critical </a:t>
            </a:r>
            <a:r>
              <a:rPr sz="2000" spc="10" dirty="0">
                <a:latin typeface="Lucida Sans Unicode"/>
                <a:cs typeface="Lucida Sans Unicode"/>
              </a:rPr>
              <a:t>to </a:t>
            </a:r>
            <a:r>
              <a:rPr sz="2000" spc="80" dirty="0">
                <a:latin typeface="Lucida Sans Unicode"/>
                <a:cs typeface="Lucida Sans Unicode"/>
              </a:rPr>
              <a:t>comprehend </a:t>
            </a:r>
            <a:r>
              <a:rPr sz="2000" spc="40" dirty="0">
                <a:latin typeface="Lucida Sans Unicode"/>
                <a:cs typeface="Lucida Sans Unicode"/>
              </a:rPr>
              <a:t>the </a:t>
            </a:r>
            <a:r>
              <a:rPr sz="2000" spc="60" dirty="0">
                <a:latin typeface="Lucida Sans Unicode"/>
                <a:cs typeface="Lucida Sans Unicode"/>
              </a:rPr>
              <a:t>corporate </a:t>
            </a:r>
            <a:r>
              <a:rPr sz="2000" spc="10" dirty="0">
                <a:latin typeface="Lucida Sans Unicode"/>
                <a:cs typeface="Lucida Sans Unicode"/>
              </a:rPr>
              <a:t>repercussions, </a:t>
            </a:r>
            <a:r>
              <a:rPr sz="2000" spc="15" dirty="0">
                <a:latin typeface="Lucida Sans Unicode"/>
                <a:cs typeface="Lucida Sans Unicode"/>
              </a:rPr>
              <a:t>from </a:t>
            </a:r>
            <a:r>
              <a:rPr sz="2000" spc="40" dirty="0">
                <a:latin typeface="Lucida Sans Unicode"/>
                <a:cs typeface="Lucida Sans Unicode"/>
              </a:rPr>
              <a:t>the </a:t>
            </a:r>
            <a:r>
              <a:rPr sz="2000" spc="20" dirty="0">
                <a:latin typeface="Lucida Sans Unicode"/>
                <a:cs typeface="Lucida Sans Unicode"/>
              </a:rPr>
              <a:t>C-suite </a:t>
            </a:r>
            <a:r>
              <a:rPr sz="2000" spc="10" dirty="0">
                <a:latin typeface="Lucida Sans Unicode"/>
                <a:cs typeface="Lucida Sans Unicode"/>
              </a:rPr>
              <a:t>to </a:t>
            </a:r>
            <a:r>
              <a:rPr sz="2000" spc="40" dirty="0">
                <a:latin typeface="Lucida Sans Unicode"/>
                <a:cs typeface="Lucida Sans Unicode"/>
              </a:rPr>
              <a:t>the </a:t>
            </a:r>
            <a:r>
              <a:rPr sz="2000" spc="10" dirty="0">
                <a:latin typeface="Lucida Sans Unicode"/>
                <a:cs typeface="Lucida Sans Unicode"/>
              </a:rPr>
              <a:t>SOC. </a:t>
            </a:r>
            <a:r>
              <a:rPr sz="2000" spc="35" dirty="0">
                <a:latin typeface="Lucida Sans Unicode"/>
                <a:cs typeface="Lucida Sans Unicode"/>
              </a:rPr>
              <a:t>Uncertainty </a:t>
            </a:r>
            <a:r>
              <a:rPr sz="2000" spc="40" dirty="0">
                <a:latin typeface="Lucida Sans Unicode"/>
                <a:cs typeface="Lucida Sans Unicode"/>
              </a:rPr>
              <a:t>might </a:t>
            </a:r>
            <a:r>
              <a:rPr sz="2000" spc="-5" dirty="0">
                <a:latin typeface="Lucida Sans Unicode"/>
                <a:cs typeface="Lucida Sans Unicode"/>
              </a:rPr>
              <a:t>result </a:t>
            </a:r>
            <a:r>
              <a:rPr sz="2000" dirty="0">
                <a:latin typeface="Lucida Sans Unicode"/>
                <a:cs typeface="Lucida Sans Unicode"/>
              </a:rPr>
              <a:t> </a:t>
            </a:r>
            <a:r>
              <a:rPr sz="2000" spc="15" dirty="0">
                <a:latin typeface="Lucida Sans Unicode"/>
                <a:cs typeface="Lucida Sans Unicode"/>
              </a:rPr>
              <a:t>from</a:t>
            </a:r>
            <a:r>
              <a:rPr sz="2000" spc="-100" dirty="0">
                <a:latin typeface="Lucida Sans Unicode"/>
                <a:cs typeface="Lucida Sans Unicode"/>
              </a:rPr>
              <a:t> </a:t>
            </a:r>
            <a:r>
              <a:rPr sz="2000" spc="80" dirty="0">
                <a:latin typeface="Lucida Sans Unicode"/>
                <a:cs typeface="Lucida Sans Unicode"/>
              </a:rPr>
              <a:t>new</a:t>
            </a:r>
            <a:r>
              <a:rPr sz="2000" spc="-100" dirty="0">
                <a:latin typeface="Lucida Sans Unicode"/>
                <a:cs typeface="Lucida Sans Unicode"/>
              </a:rPr>
              <a:t> </a:t>
            </a:r>
            <a:r>
              <a:rPr sz="2000" spc="30" dirty="0">
                <a:latin typeface="Lucida Sans Unicode"/>
                <a:cs typeface="Lucida Sans Unicode"/>
              </a:rPr>
              <a:t>security</a:t>
            </a:r>
            <a:r>
              <a:rPr sz="2000" spc="-95" dirty="0">
                <a:latin typeface="Lucida Sans Unicode"/>
                <a:cs typeface="Lucida Sans Unicode"/>
              </a:rPr>
              <a:t> </a:t>
            </a:r>
            <a:r>
              <a:rPr sz="2000" spc="15" dirty="0">
                <a:latin typeface="Lucida Sans Unicode"/>
                <a:cs typeface="Lucida Sans Unicode"/>
              </a:rPr>
              <a:t>leadership,</a:t>
            </a:r>
            <a:r>
              <a:rPr sz="2000" spc="-100" dirty="0">
                <a:latin typeface="Lucida Sans Unicode"/>
                <a:cs typeface="Lucida Sans Unicode"/>
              </a:rPr>
              <a:t> </a:t>
            </a:r>
            <a:r>
              <a:rPr sz="2000" spc="30" dirty="0">
                <a:latin typeface="Lucida Sans Unicode"/>
                <a:cs typeface="Lucida Sans Unicode"/>
              </a:rPr>
              <a:t>but</a:t>
            </a:r>
            <a:r>
              <a:rPr sz="2000" spc="-95" dirty="0">
                <a:latin typeface="Lucida Sans Unicode"/>
                <a:cs typeface="Lucida Sans Unicode"/>
              </a:rPr>
              <a:t> </a:t>
            </a:r>
            <a:r>
              <a:rPr sz="2000" spc="-60" dirty="0">
                <a:latin typeface="Lucida Sans Unicode"/>
                <a:cs typeface="Lucida Sans Unicode"/>
              </a:rPr>
              <a:t>it</a:t>
            </a:r>
            <a:r>
              <a:rPr sz="2000" spc="-100" dirty="0">
                <a:latin typeface="Lucida Sans Unicode"/>
                <a:cs typeface="Lucida Sans Unicode"/>
              </a:rPr>
              <a:t> </a:t>
            </a:r>
            <a:r>
              <a:rPr sz="2000" spc="155" dirty="0">
                <a:latin typeface="Lucida Sans Unicode"/>
                <a:cs typeface="Lucida Sans Unicode"/>
              </a:rPr>
              <a:t>can</a:t>
            </a:r>
            <a:r>
              <a:rPr sz="2000" spc="-100" dirty="0">
                <a:latin typeface="Lucida Sans Unicode"/>
                <a:cs typeface="Lucida Sans Unicode"/>
              </a:rPr>
              <a:t> </a:t>
            </a:r>
            <a:r>
              <a:rPr sz="2000" spc="55" dirty="0">
                <a:latin typeface="Lucida Sans Unicode"/>
                <a:cs typeface="Lucida Sans Unicode"/>
              </a:rPr>
              <a:t>also</a:t>
            </a:r>
            <a:r>
              <a:rPr sz="2000" spc="-95" dirty="0">
                <a:latin typeface="Lucida Sans Unicode"/>
                <a:cs typeface="Lucida Sans Unicode"/>
              </a:rPr>
              <a:t> </a:t>
            </a:r>
            <a:r>
              <a:rPr sz="2000" spc="35" dirty="0">
                <a:latin typeface="Lucida Sans Unicode"/>
                <a:cs typeface="Lucida Sans Unicode"/>
              </a:rPr>
              <a:t>provide</a:t>
            </a:r>
            <a:r>
              <a:rPr sz="2000" spc="-100" dirty="0">
                <a:latin typeface="Lucida Sans Unicode"/>
                <a:cs typeface="Lucida Sans Unicode"/>
              </a:rPr>
              <a:t> </a:t>
            </a:r>
            <a:r>
              <a:rPr sz="2000" spc="140" dirty="0">
                <a:latin typeface="Lucida Sans Unicode"/>
                <a:cs typeface="Lucida Sans Unicode"/>
              </a:rPr>
              <a:t>an</a:t>
            </a:r>
            <a:r>
              <a:rPr sz="2000" spc="-95" dirty="0">
                <a:latin typeface="Lucida Sans Unicode"/>
                <a:cs typeface="Lucida Sans Unicode"/>
              </a:rPr>
              <a:t> </a:t>
            </a:r>
            <a:r>
              <a:rPr sz="2000" spc="15" dirty="0">
                <a:latin typeface="Lucida Sans Unicode"/>
                <a:cs typeface="Lucida Sans Unicode"/>
              </a:rPr>
              <a:t>organization</a:t>
            </a:r>
            <a:r>
              <a:rPr sz="2000" spc="-100" dirty="0">
                <a:latin typeface="Lucida Sans Unicode"/>
                <a:cs typeface="Lucida Sans Unicode"/>
              </a:rPr>
              <a:t> </a:t>
            </a:r>
            <a:r>
              <a:rPr sz="2000" dirty="0">
                <a:latin typeface="Lucida Sans Unicode"/>
                <a:cs typeface="Lucida Sans Unicode"/>
              </a:rPr>
              <a:t>with</a:t>
            </a:r>
            <a:r>
              <a:rPr sz="2000" spc="-100" dirty="0">
                <a:latin typeface="Lucida Sans Unicode"/>
                <a:cs typeface="Lucida Sans Unicode"/>
              </a:rPr>
              <a:t> </a:t>
            </a:r>
            <a:r>
              <a:rPr sz="2000" spc="40" dirty="0">
                <a:latin typeface="Lucida Sans Unicode"/>
                <a:cs typeface="Lucida Sans Unicode"/>
              </a:rPr>
              <a:t>the</a:t>
            </a:r>
            <a:r>
              <a:rPr sz="2000" spc="-95" dirty="0">
                <a:latin typeface="Lucida Sans Unicode"/>
                <a:cs typeface="Lucida Sans Unicode"/>
              </a:rPr>
              <a:t> </a:t>
            </a:r>
            <a:r>
              <a:rPr sz="2000" spc="25" dirty="0">
                <a:latin typeface="Lucida Sans Unicode"/>
                <a:cs typeface="Lucida Sans Unicode"/>
              </a:rPr>
              <a:t>required</a:t>
            </a:r>
            <a:r>
              <a:rPr sz="2000" spc="-100" dirty="0">
                <a:latin typeface="Lucida Sans Unicode"/>
                <a:cs typeface="Lucida Sans Unicode"/>
              </a:rPr>
              <a:t> </a:t>
            </a:r>
            <a:r>
              <a:rPr sz="2000" dirty="0">
                <a:latin typeface="Lucida Sans Unicode"/>
                <a:cs typeface="Lucida Sans Unicode"/>
              </a:rPr>
              <a:t>fresh</a:t>
            </a:r>
            <a:r>
              <a:rPr sz="2000" spc="-95" dirty="0">
                <a:latin typeface="Lucida Sans Unicode"/>
                <a:cs typeface="Lucida Sans Unicode"/>
              </a:rPr>
              <a:t> </a:t>
            </a:r>
            <a:r>
              <a:rPr sz="2000" spc="-15" dirty="0">
                <a:latin typeface="Lucida Sans Unicode"/>
                <a:cs typeface="Lucida Sans Unicode"/>
              </a:rPr>
              <a:t>start.</a:t>
            </a:r>
            <a:endParaRPr sz="2000">
              <a:latin typeface="Lucida Sans Unicode"/>
              <a:cs typeface="Lucida Sans Unicode"/>
            </a:endParaRPr>
          </a:p>
          <a:p>
            <a:pPr marL="12700" algn="just">
              <a:lnSpc>
                <a:spcPct val="100000"/>
              </a:lnSpc>
              <a:spcBef>
                <a:spcPts val="2400"/>
              </a:spcBef>
            </a:pPr>
            <a:r>
              <a:rPr sz="2000" spc="160" dirty="0">
                <a:latin typeface="Lucida Sans Unicode"/>
                <a:cs typeface="Lucida Sans Unicode"/>
              </a:rPr>
              <a:t>Jumia</a:t>
            </a:r>
            <a:r>
              <a:rPr sz="2000" spc="-85" dirty="0">
                <a:latin typeface="Lucida Sans Unicode"/>
                <a:cs typeface="Lucida Sans Unicode"/>
              </a:rPr>
              <a:t> </a:t>
            </a:r>
            <a:r>
              <a:rPr sz="2000" spc="15" dirty="0">
                <a:latin typeface="Lucida Sans Unicode"/>
                <a:cs typeface="Lucida Sans Unicode"/>
              </a:rPr>
              <a:t>requires</a:t>
            </a:r>
            <a:r>
              <a:rPr sz="2000" spc="-85" dirty="0">
                <a:latin typeface="Lucida Sans Unicode"/>
                <a:cs typeface="Lucida Sans Unicode"/>
              </a:rPr>
              <a:t> </a:t>
            </a:r>
            <a:r>
              <a:rPr sz="2000" spc="40" dirty="0">
                <a:latin typeface="Lucida Sans Unicode"/>
                <a:cs typeface="Lucida Sans Unicode"/>
              </a:rPr>
              <a:t>the</a:t>
            </a:r>
            <a:r>
              <a:rPr sz="2000" spc="-85" dirty="0">
                <a:latin typeface="Lucida Sans Unicode"/>
                <a:cs typeface="Lucida Sans Unicode"/>
              </a:rPr>
              <a:t> </a:t>
            </a:r>
            <a:r>
              <a:rPr sz="2000" spc="-5" dirty="0">
                <a:latin typeface="Lucida Sans Unicode"/>
                <a:cs typeface="Lucida Sans Unicode"/>
              </a:rPr>
              <a:t>following</a:t>
            </a:r>
            <a:r>
              <a:rPr sz="2000" spc="-85" dirty="0">
                <a:latin typeface="Lucida Sans Unicode"/>
                <a:cs typeface="Lucida Sans Unicode"/>
              </a:rPr>
              <a:t> </a:t>
            </a:r>
            <a:r>
              <a:rPr sz="2000" spc="5" dirty="0">
                <a:latin typeface="Lucida Sans Unicode"/>
                <a:cs typeface="Lucida Sans Unicode"/>
              </a:rPr>
              <a:t>positions</a:t>
            </a:r>
            <a:r>
              <a:rPr sz="2000" spc="-85" dirty="0">
                <a:latin typeface="Lucida Sans Unicode"/>
                <a:cs typeface="Lucida Sans Unicode"/>
              </a:rPr>
              <a:t> </a:t>
            </a:r>
            <a:r>
              <a:rPr sz="2000" dirty="0">
                <a:latin typeface="Lucida Sans Unicode"/>
                <a:cs typeface="Lucida Sans Unicode"/>
              </a:rPr>
              <a:t>with</a:t>
            </a:r>
            <a:r>
              <a:rPr sz="2000" spc="-80" dirty="0">
                <a:latin typeface="Lucida Sans Unicode"/>
                <a:cs typeface="Lucida Sans Unicode"/>
              </a:rPr>
              <a:t> </a:t>
            </a:r>
            <a:r>
              <a:rPr sz="2000" spc="60" dirty="0">
                <a:latin typeface="Lucida Sans Unicode"/>
                <a:cs typeface="Lucida Sans Unicode"/>
              </a:rPr>
              <a:t>respect</a:t>
            </a:r>
            <a:r>
              <a:rPr sz="2000" spc="-85" dirty="0">
                <a:latin typeface="Lucida Sans Unicode"/>
                <a:cs typeface="Lucida Sans Unicode"/>
              </a:rPr>
              <a:t> </a:t>
            </a:r>
            <a:r>
              <a:rPr sz="2000" spc="10" dirty="0">
                <a:latin typeface="Lucida Sans Unicode"/>
                <a:cs typeface="Lucida Sans Unicode"/>
              </a:rPr>
              <a:t>to</a:t>
            </a:r>
            <a:r>
              <a:rPr sz="2000" spc="-85" dirty="0">
                <a:latin typeface="Lucida Sans Unicode"/>
                <a:cs typeface="Lucida Sans Unicode"/>
              </a:rPr>
              <a:t> </a:t>
            </a:r>
            <a:r>
              <a:rPr sz="2000" spc="25" dirty="0">
                <a:latin typeface="Lucida Sans Unicode"/>
                <a:cs typeface="Lucida Sans Unicode"/>
              </a:rPr>
              <a:t>cybersecurity,</a:t>
            </a:r>
            <a:r>
              <a:rPr sz="2000" spc="-85" dirty="0">
                <a:latin typeface="Lucida Sans Unicode"/>
                <a:cs typeface="Lucida Sans Unicode"/>
              </a:rPr>
              <a:t> </a:t>
            </a:r>
            <a:r>
              <a:rPr sz="2000" spc="50" dirty="0">
                <a:latin typeface="Lucida Sans Unicode"/>
                <a:cs typeface="Lucida Sans Unicode"/>
              </a:rPr>
              <a:t>ethical</a:t>
            </a:r>
            <a:r>
              <a:rPr sz="2000" spc="-85" dirty="0">
                <a:latin typeface="Lucida Sans Unicode"/>
                <a:cs typeface="Lucida Sans Unicode"/>
              </a:rPr>
              <a:t> </a:t>
            </a:r>
            <a:r>
              <a:rPr sz="2000" spc="15" dirty="0">
                <a:latin typeface="Lucida Sans Unicode"/>
                <a:cs typeface="Lucida Sans Unicode"/>
              </a:rPr>
              <a:t>leadership,</a:t>
            </a:r>
            <a:r>
              <a:rPr sz="2000" spc="-80" dirty="0">
                <a:latin typeface="Lucida Sans Unicode"/>
                <a:cs typeface="Lucida Sans Unicode"/>
              </a:rPr>
              <a:t> </a:t>
            </a:r>
            <a:r>
              <a:rPr sz="2000" spc="120" dirty="0">
                <a:latin typeface="Lucida Sans Unicode"/>
                <a:cs typeface="Lucida Sans Unicode"/>
              </a:rPr>
              <a:t>and</a:t>
            </a:r>
            <a:r>
              <a:rPr sz="2000" spc="-85" dirty="0">
                <a:latin typeface="Lucida Sans Unicode"/>
                <a:cs typeface="Lucida Sans Unicode"/>
              </a:rPr>
              <a:t> </a:t>
            </a:r>
            <a:r>
              <a:rPr sz="2000" spc="45" dirty="0">
                <a:latin typeface="Lucida Sans Unicode"/>
                <a:cs typeface="Lucida Sans Unicode"/>
              </a:rPr>
              <a:t>cybersecurity</a:t>
            </a:r>
            <a:r>
              <a:rPr sz="2000" spc="-85" dirty="0">
                <a:latin typeface="Lucida Sans Unicode"/>
                <a:cs typeface="Lucida Sans Unicode"/>
              </a:rPr>
              <a:t> </a:t>
            </a:r>
            <a:r>
              <a:rPr sz="2000" spc="20" dirty="0">
                <a:latin typeface="Lucida Sans Unicode"/>
                <a:cs typeface="Lucida Sans Unicode"/>
              </a:rPr>
              <a:t>leadership:</a:t>
            </a:r>
            <a:endParaRPr sz="2000">
              <a:latin typeface="Lucida Sans Unicode"/>
              <a:cs typeface="Lucida Sans Unicode"/>
            </a:endParaRPr>
          </a:p>
        </p:txBody>
      </p:sp>
      <p:sp>
        <p:nvSpPr>
          <p:cNvPr id="20" name="object 20"/>
          <p:cNvSpPr txBox="1"/>
          <p:nvPr/>
        </p:nvSpPr>
        <p:spPr>
          <a:xfrm>
            <a:off x="9717967" y="5294573"/>
            <a:ext cx="7048500" cy="299720"/>
          </a:xfrm>
          <a:prstGeom prst="rect">
            <a:avLst/>
          </a:prstGeom>
        </p:spPr>
        <p:txBody>
          <a:bodyPr vert="horz" wrap="square" lIns="0" tIns="12700" rIns="0" bIns="0" rtlCol="0">
            <a:spAutoFit/>
          </a:bodyPr>
          <a:lstStyle/>
          <a:p>
            <a:pPr>
              <a:lnSpc>
                <a:spcPct val="100000"/>
              </a:lnSpc>
              <a:spcBef>
                <a:spcPts val="100"/>
              </a:spcBef>
              <a:tabLst>
                <a:tab pos="1699895" algn="l"/>
                <a:tab pos="2388870" algn="l"/>
                <a:tab pos="3724910" algn="l"/>
                <a:tab pos="4565015" algn="l"/>
                <a:tab pos="5020310" algn="l"/>
                <a:tab pos="5625465" algn="l"/>
                <a:tab pos="6561455" algn="l"/>
              </a:tabLst>
            </a:pPr>
            <a:r>
              <a:rPr sz="1800" spc="20" dirty="0">
                <a:solidFill>
                  <a:srgbClr val="FFFFFF"/>
                </a:solidFill>
                <a:latin typeface="Lucida Sans Unicode"/>
                <a:cs typeface="Lucida Sans Unicode"/>
              </a:rPr>
              <a:t>s</a:t>
            </a:r>
            <a:r>
              <a:rPr sz="1800" spc="-20" dirty="0">
                <a:solidFill>
                  <a:srgbClr val="FFFFFF"/>
                </a:solidFill>
                <a:latin typeface="Lucida Sans Unicode"/>
                <a:cs typeface="Lucida Sans Unicode"/>
              </a:rPr>
              <a:t>t</a:t>
            </a:r>
            <a:r>
              <a:rPr sz="1800" spc="220" dirty="0">
                <a:solidFill>
                  <a:srgbClr val="FFFFFF"/>
                </a:solidFill>
                <a:latin typeface="Lucida Sans Unicode"/>
                <a:cs typeface="Lucida Sans Unicode"/>
              </a:rPr>
              <a:t>a</a:t>
            </a:r>
            <a:r>
              <a:rPr sz="1800" spc="-125" dirty="0">
                <a:solidFill>
                  <a:srgbClr val="FFFFFF"/>
                </a:solidFill>
                <a:latin typeface="Lucida Sans Unicode"/>
                <a:cs typeface="Lucida Sans Unicode"/>
              </a:rPr>
              <a:t>k</a:t>
            </a:r>
            <a:r>
              <a:rPr sz="1800" spc="110" dirty="0">
                <a:solidFill>
                  <a:srgbClr val="FFFFFF"/>
                </a:solidFill>
                <a:latin typeface="Lucida Sans Unicode"/>
                <a:cs typeface="Lucida Sans Unicode"/>
              </a:rPr>
              <a:t>e</a:t>
            </a:r>
            <a:r>
              <a:rPr sz="1800" spc="30" dirty="0">
                <a:solidFill>
                  <a:srgbClr val="FFFFFF"/>
                </a:solidFill>
                <a:latin typeface="Lucida Sans Unicode"/>
                <a:cs typeface="Lucida Sans Unicode"/>
              </a:rPr>
              <a:t>h</a:t>
            </a:r>
            <a:r>
              <a:rPr sz="1800" spc="45" dirty="0">
                <a:solidFill>
                  <a:srgbClr val="FFFFFF"/>
                </a:solidFill>
                <a:latin typeface="Lucida Sans Unicode"/>
                <a:cs typeface="Lucida Sans Unicode"/>
              </a:rPr>
              <a:t>o</a:t>
            </a:r>
            <a:r>
              <a:rPr sz="1800" spc="-80" dirty="0">
                <a:solidFill>
                  <a:srgbClr val="FFFFFF"/>
                </a:solidFill>
                <a:latin typeface="Lucida Sans Unicode"/>
                <a:cs typeface="Lucida Sans Unicode"/>
              </a:rPr>
              <a:t>l</a:t>
            </a:r>
            <a:r>
              <a:rPr sz="1800" spc="80" dirty="0">
                <a:solidFill>
                  <a:srgbClr val="FFFFFF"/>
                </a:solidFill>
                <a:latin typeface="Lucida Sans Unicode"/>
                <a:cs typeface="Lucida Sans Unicode"/>
              </a:rPr>
              <a:t>d</a:t>
            </a:r>
            <a:r>
              <a:rPr sz="1800" spc="110" dirty="0">
                <a:solidFill>
                  <a:srgbClr val="FFFFFF"/>
                </a:solidFill>
                <a:latin typeface="Lucida Sans Unicode"/>
                <a:cs typeface="Lucida Sans Unicode"/>
              </a:rPr>
              <a:t>e</a:t>
            </a:r>
            <a:r>
              <a:rPr sz="1800" spc="-70" dirty="0">
                <a:solidFill>
                  <a:srgbClr val="FFFFFF"/>
                </a:solidFill>
                <a:latin typeface="Lucida Sans Unicode"/>
                <a:cs typeface="Lucida Sans Unicode"/>
              </a:rPr>
              <a:t>r</a:t>
            </a:r>
            <a:r>
              <a:rPr sz="1800" spc="20" dirty="0">
                <a:solidFill>
                  <a:srgbClr val="FFFFFF"/>
                </a:solidFill>
                <a:latin typeface="Lucida Sans Unicode"/>
                <a:cs typeface="Lucida Sans Unicode"/>
              </a:rPr>
              <a:t>s	</a:t>
            </a:r>
            <a:r>
              <a:rPr sz="1800" spc="220" dirty="0">
                <a:solidFill>
                  <a:srgbClr val="FFFFFF"/>
                </a:solidFill>
                <a:latin typeface="Lucida Sans Unicode"/>
                <a:cs typeface="Lucida Sans Unicode"/>
              </a:rPr>
              <a:t>a</a:t>
            </a:r>
            <a:r>
              <a:rPr sz="1800" spc="30" dirty="0">
                <a:solidFill>
                  <a:srgbClr val="FFFFFF"/>
                </a:solidFill>
                <a:latin typeface="Lucida Sans Unicode"/>
                <a:cs typeface="Lucida Sans Unicode"/>
              </a:rPr>
              <a:t>n</a:t>
            </a:r>
            <a:r>
              <a:rPr sz="1800" spc="80" dirty="0">
                <a:solidFill>
                  <a:srgbClr val="FFFFFF"/>
                </a:solidFill>
                <a:latin typeface="Lucida Sans Unicode"/>
                <a:cs typeface="Lucida Sans Unicode"/>
              </a:rPr>
              <a:t>d	</a:t>
            </a:r>
            <a:r>
              <a:rPr sz="1800" spc="-80" dirty="0">
                <a:solidFill>
                  <a:srgbClr val="FFFFFF"/>
                </a:solidFill>
                <a:latin typeface="Lucida Sans Unicode"/>
                <a:cs typeface="Lucida Sans Unicode"/>
              </a:rPr>
              <a:t>i</a:t>
            </a:r>
            <a:r>
              <a:rPr sz="1800" spc="30" dirty="0">
                <a:solidFill>
                  <a:srgbClr val="FFFFFF"/>
                </a:solidFill>
                <a:latin typeface="Lucida Sans Unicode"/>
                <a:cs typeface="Lucida Sans Unicode"/>
              </a:rPr>
              <a:t>n</a:t>
            </a:r>
            <a:r>
              <a:rPr sz="1800" spc="-70" dirty="0">
                <a:solidFill>
                  <a:srgbClr val="FFFFFF"/>
                </a:solidFill>
                <a:latin typeface="Lucida Sans Unicode"/>
                <a:cs typeface="Lucida Sans Unicode"/>
              </a:rPr>
              <a:t>f</a:t>
            </a:r>
            <a:r>
              <a:rPr sz="1800" spc="45" dirty="0">
                <a:solidFill>
                  <a:srgbClr val="FFFFFF"/>
                </a:solidFill>
                <a:latin typeface="Lucida Sans Unicode"/>
                <a:cs typeface="Lucida Sans Unicode"/>
              </a:rPr>
              <a:t>o</a:t>
            </a:r>
            <a:r>
              <a:rPr sz="1800" spc="-70" dirty="0">
                <a:solidFill>
                  <a:srgbClr val="FFFFFF"/>
                </a:solidFill>
                <a:latin typeface="Lucida Sans Unicode"/>
                <a:cs typeface="Lucida Sans Unicode"/>
              </a:rPr>
              <a:t>r</a:t>
            </a:r>
            <a:r>
              <a:rPr sz="1800" spc="170" dirty="0">
                <a:solidFill>
                  <a:srgbClr val="FFFFFF"/>
                </a:solidFill>
                <a:latin typeface="Lucida Sans Unicode"/>
                <a:cs typeface="Lucida Sans Unicode"/>
              </a:rPr>
              <a:t>m</a:t>
            </a:r>
            <a:r>
              <a:rPr sz="1800" spc="-80" dirty="0">
                <a:solidFill>
                  <a:srgbClr val="FFFFFF"/>
                </a:solidFill>
                <a:latin typeface="Lucida Sans Unicode"/>
                <a:cs typeface="Lucida Sans Unicode"/>
              </a:rPr>
              <a:t>i</a:t>
            </a:r>
            <a:r>
              <a:rPr sz="1800" spc="30" dirty="0">
                <a:solidFill>
                  <a:srgbClr val="FFFFFF"/>
                </a:solidFill>
                <a:latin typeface="Lucida Sans Unicode"/>
                <a:cs typeface="Lucida Sans Unicode"/>
              </a:rPr>
              <a:t>n</a:t>
            </a:r>
            <a:r>
              <a:rPr sz="1800" spc="90" dirty="0">
                <a:solidFill>
                  <a:srgbClr val="FFFFFF"/>
                </a:solidFill>
                <a:latin typeface="Lucida Sans Unicode"/>
                <a:cs typeface="Lucida Sans Unicode"/>
              </a:rPr>
              <a:t>g	</a:t>
            </a:r>
            <a:r>
              <a:rPr sz="1800" spc="-20" dirty="0">
                <a:solidFill>
                  <a:srgbClr val="FFFFFF"/>
                </a:solidFill>
                <a:latin typeface="Lucida Sans Unicode"/>
                <a:cs typeface="Lucida Sans Unicode"/>
              </a:rPr>
              <a:t>t</a:t>
            </a:r>
            <a:r>
              <a:rPr sz="1800" spc="30" dirty="0">
                <a:solidFill>
                  <a:srgbClr val="FFFFFF"/>
                </a:solidFill>
                <a:latin typeface="Lucida Sans Unicode"/>
                <a:cs typeface="Lucida Sans Unicode"/>
              </a:rPr>
              <a:t>h</a:t>
            </a:r>
            <a:r>
              <a:rPr sz="1800" spc="110" dirty="0">
                <a:solidFill>
                  <a:srgbClr val="FFFFFF"/>
                </a:solidFill>
                <a:latin typeface="Lucida Sans Unicode"/>
                <a:cs typeface="Lucida Sans Unicode"/>
              </a:rPr>
              <a:t>e</a:t>
            </a:r>
            <a:r>
              <a:rPr sz="1800" spc="170" dirty="0">
                <a:solidFill>
                  <a:srgbClr val="FFFFFF"/>
                </a:solidFill>
                <a:latin typeface="Lucida Sans Unicode"/>
                <a:cs typeface="Lucida Sans Unicode"/>
              </a:rPr>
              <a:t>m	</a:t>
            </a:r>
            <a:r>
              <a:rPr sz="1800" spc="45" dirty="0">
                <a:solidFill>
                  <a:srgbClr val="FFFFFF"/>
                </a:solidFill>
                <a:latin typeface="Lucida Sans Unicode"/>
                <a:cs typeface="Lucida Sans Unicode"/>
              </a:rPr>
              <a:t>o</a:t>
            </a:r>
            <a:r>
              <a:rPr sz="1800" spc="-70" dirty="0">
                <a:solidFill>
                  <a:srgbClr val="FFFFFF"/>
                </a:solidFill>
                <a:latin typeface="Lucida Sans Unicode"/>
                <a:cs typeface="Lucida Sans Unicode"/>
              </a:rPr>
              <a:t>f	</a:t>
            </a:r>
            <a:r>
              <a:rPr sz="1800" spc="-20" dirty="0">
                <a:solidFill>
                  <a:srgbClr val="FFFFFF"/>
                </a:solidFill>
                <a:latin typeface="Lucida Sans Unicode"/>
                <a:cs typeface="Lucida Sans Unicode"/>
              </a:rPr>
              <a:t>t</a:t>
            </a:r>
            <a:r>
              <a:rPr sz="1800" spc="30" dirty="0">
                <a:solidFill>
                  <a:srgbClr val="FFFFFF"/>
                </a:solidFill>
                <a:latin typeface="Lucida Sans Unicode"/>
                <a:cs typeface="Lucida Sans Unicode"/>
              </a:rPr>
              <a:t>h</a:t>
            </a:r>
            <a:r>
              <a:rPr sz="1800" spc="110" dirty="0">
                <a:solidFill>
                  <a:srgbClr val="FFFFFF"/>
                </a:solidFill>
                <a:latin typeface="Lucida Sans Unicode"/>
                <a:cs typeface="Lucida Sans Unicode"/>
              </a:rPr>
              <a:t>e	</a:t>
            </a:r>
            <a:r>
              <a:rPr sz="1800" spc="-80" dirty="0">
                <a:solidFill>
                  <a:srgbClr val="FFFFFF"/>
                </a:solidFill>
                <a:latin typeface="Lucida Sans Unicode"/>
                <a:cs typeface="Lucida Sans Unicode"/>
              </a:rPr>
              <a:t>i</a:t>
            </a:r>
            <a:r>
              <a:rPr sz="1800" spc="20" dirty="0">
                <a:solidFill>
                  <a:srgbClr val="FFFFFF"/>
                </a:solidFill>
                <a:latin typeface="Lucida Sans Unicode"/>
                <a:cs typeface="Lucida Sans Unicode"/>
              </a:rPr>
              <a:t>ss</a:t>
            </a:r>
            <a:r>
              <a:rPr sz="1800" spc="30" dirty="0">
                <a:solidFill>
                  <a:srgbClr val="FFFFFF"/>
                </a:solidFill>
                <a:latin typeface="Lucida Sans Unicode"/>
                <a:cs typeface="Lucida Sans Unicode"/>
              </a:rPr>
              <a:t>u</a:t>
            </a:r>
            <a:r>
              <a:rPr sz="1800" spc="110" dirty="0">
                <a:solidFill>
                  <a:srgbClr val="FFFFFF"/>
                </a:solidFill>
                <a:latin typeface="Lucida Sans Unicode"/>
                <a:cs typeface="Lucida Sans Unicode"/>
              </a:rPr>
              <a:t>e</a:t>
            </a:r>
            <a:r>
              <a:rPr sz="1800" spc="20" dirty="0">
                <a:solidFill>
                  <a:srgbClr val="FFFFFF"/>
                </a:solidFill>
                <a:latin typeface="Lucida Sans Unicode"/>
                <a:cs typeface="Lucida Sans Unicode"/>
              </a:rPr>
              <a:t>s	</a:t>
            </a:r>
            <a:r>
              <a:rPr sz="1800" spc="85" dirty="0">
                <a:solidFill>
                  <a:srgbClr val="FFFFFF"/>
                </a:solidFill>
                <a:latin typeface="Lucida Sans Unicode"/>
                <a:cs typeface="Lucida Sans Unicode"/>
              </a:rPr>
              <a:t>w</a:t>
            </a:r>
            <a:r>
              <a:rPr sz="1800" spc="-80" dirty="0">
                <a:solidFill>
                  <a:srgbClr val="FFFFFF"/>
                </a:solidFill>
                <a:latin typeface="Lucida Sans Unicode"/>
                <a:cs typeface="Lucida Sans Unicode"/>
              </a:rPr>
              <a:t>i</a:t>
            </a:r>
            <a:r>
              <a:rPr sz="1800" spc="-20" dirty="0">
                <a:solidFill>
                  <a:srgbClr val="FFFFFF"/>
                </a:solidFill>
                <a:latin typeface="Lucida Sans Unicode"/>
                <a:cs typeface="Lucida Sans Unicode"/>
              </a:rPr>
              <a:t>t</a:t>
            </a:r>
            <a:r>
              <a:rPr sz="1800" spc="30" dirty="0">
                <a:solidFill>
                  <a:srgbClr val="FFFFFF"/>
                </a:solidFill>
                <a:latin typeface="Lucida Sans Unicode"/>
                <a:cs typeface="Lucida Sans Unicode"/>
              </a:rPr>
              <a:t>h</a:t>
            </a:r>
            <a:endParaRPr sz="1800">
              <a:latin typeface="Lucida Sans Unicode"/>
              <a:cs typeface="Lucida Sans Unicode"/>
            </a:endParaRPr>
          </a:p>
        </p:txBody>
      </p:sp>
      <p:sp>
        <p:nvSpPr>
          <p:cNvPr id="21" name="object 21"/>
          <p:cNvSpPr txBox="1"/>
          <p:nvPr/>
        </p:nvSpPr>
        <p:spPr>
          <a:xfrm>
            <a:off x="9717967" y="5561273"/>
            <a:ext cx="7053580" cy="566420"/>
          </a:xfrm>
          <a:prstGeom prst="rect">
            <a:avLst/>
          </a:prstGeom>
        </p:spPr>
        <p:txBody>
          <a:bodyPr vert="horz" wrap="square" lIns="0" tIns="27939" rIns="0" bIns="0" rtlCol="0">
            <a:spAutoFit/>
          </a:bodyPr>
          <a:lstStyle/>
          <a:p>
            <a:pPr marR="5080">
              <a:lnSpc>
                <a:spcPts val="2100"/>
              </a:lnSpc>
              <a:spcBef>
                <a:spcPts val="219"/>
              </a:spcBef>
            </a:pPr>
            <a:r>
              <a:rPr sz="1800" spc="20" dirty="0">
                <a:solidFill>
                  <a:srgbClr val="FFFFFF"/>
                </a:solidFill>
                <a:latin typeface="Lucida Sans Unicode"/>
                <a:cs typeface="Lucida Sans Unicode"/>
              </a:rPr>
              <a:t>information</a:t>
            </a:r>
            <a:r>
              <a:rPr sz="1800" spc="190" dirty="0">
                <a:solidFill>
                  <a:srgbClr val="FFFFFF"/>
                </a:solidFill>
                <a:latin typeface="Lucida Sans Unicode"/>
                <a:cs typeface="Lucida Sans Unicode"/>
              </a:rPr>
              <a:t> </a:t>
            </a:r>
            <a:r>
              <a:rPr sz="1800" dirty="0">
                <a:solidFill>
                  <a:srgbClr val="FFFFFF"/>
                </a:solidFill>
                <a:latin typeface="Lucida Sans Unicode"/>
                <a:cs typeface="Lucida Sans Unicode"/>
              </a:rPr>
              <a:t>security,</a:t>
            </a:r>
            <a:r>
              <a:rPr sz="1800" spc="190" dirty="0">
                <a:solidFill>
                  <a:srgbClr val="FFFFFF"/>
                </a:solidFill>
                <a:latin typeface="Lucida Sans Unicode"/>
                <a:cs typeface="Lucida Sans Unicode"/>
              </a:rPr>
              <a:t> </a:t>
            </a:r>
            <a:r>
              <a:rPr sz="1800" spc="35" dirty="0">
                <a:solidFill>
                  <a:srgbClr val="FFFFFF"/>
                </a:solidFill>
                <a:latin typeface="Lucida Sans Unicode"/>
                <a:cs typeface="Lucida Sans Unicode"/>
              </a:rPr>
              <a:t>CISOs</a:t>
            </a:r>
            <a:r>
              <a:rPr sz="1800" spc="190" dirty="0">
                <a:solidFill>
                  <a:srgbClr val="FFFFFF"/>
                </a:solidFill>
                <a:latin typeface="Lucida Sans Unicode"/>
                <a:cs typeface="Lucida Sans Unicode"/>
              </a:rPr>
              <a:t> </a:t>
            </a:r>
            <a:r>
              <a:rPr sz="1800" spc="60" dirty="0">
                <a:solidFill>
                  <a:srgbClr val="FFFFFF"/>
                </a:solidFill>
                <a:latin typeface="Lucida Sans Unicode"/>
                <a:cs typeface="Lucida Sans Unicode"/>
              </a:rPr>
              <a:t>oversee</a:t>
            </a:r>
            <a:r>
              <a:rPr sz="1800" spc="195" dirty="0">
                <a:solidFill>
                  <a:srgbClr val="FFFFFF"/>
                </a:solidFill>
                <a:latin typeface="Lucida Sans Unicode"/>
                <a:cs typeface="Lucida Sans Unicode"/>
              </a:rPr>
              <a:t> </a:t>
            </a:r>
            <a:r>
              <a:rPr sz="1800" spc="55" dirty="0">
                <a:solidFill>
                  <a:srgbClr val="FFFFFF"/>
                </a:solidFill>
                <a:latin typeface="Lucida Sans Unicode"/>
                <a:cs typeface="Lucida Sans Unicode"/>
              </a:rPr>
              <a:t>creating</a:t>
            </a:r>
            <a:r>
              <a:rPr sz="1800" spc="190" dirty="0">
                <a:solidFill>
                  <a:srgbClr val="FFFFFF"/>
                </a:solidFill>
                <a:latin typeface="Lucida Sans Unicode"/>
                <a:cs typeface="Lucida Sans Unicode"/>
              </a:rPr>
              <a:t> </a:t>
            </a:r>
            <a:r>
              <a:rPr sz="1800" spc="110" dirty="0">
                <a:solidFill>
                  <a:srgbClr val="FFFFFF"/>
                </a:solidFill>
                <a:latin typeface="Lucida Sans Unicode"/>
                <a:cs typeface="Lucida Sans Unicode"/>
              </a:rPr>
              <a:t>and</a:t>
            </a:r>
            <a:r>
              <a:rPr sz="1800" spc="190" dirty="0">
                <a:solidFill>
                  <a:srgbClr val="FFFFFF"/>
                </a:solidFill>
                <a:latin typeface="Lucida Sans Unicode"/>
                <a:cs typeface="Lucida Sans Unicode"/>
              </a:rPr>
              <a:t> </a:t>
            </a:r>
            <a:r>
              <a:rPr sz="1800" spc="100" dirty="0">
                <a:solidFill>
                  <a:srgbClr val="FFFFFF"/>
                </a:solidFill>
                <a:latin typeface="Lucida Sans Unicode"/>
                <a:cs typeface="Lucida Sans Unicode"/>
              </a:rPr>
              <a:t>managing </a:t>
            </a:r>
            <a:r>
              <a:rPr sz="1800" spc="-555" dirty="0">
                <a:solidFill>
                  <a:srgbClr val="FFFFFF"/>
                </a:solidFill>
                <a:latin typeface="Lucida Sans Unicode"/>
                <a:cs typeface="Lucida Sans Unicode"/>
              </a:rPr>
              <a:t> </a:t>
            </a:r>
            <a:r>
              <a:rPr sz="1800" spc="60" dirty="0">
                <a:solidFill>
                  <a:srgbClr val="FFFFFF"/>
                </a:solidFill>
                <a:latin typeface="Lucida Sans Unicode"/>
                <a:cs typeface="Lucida Sans Unicode"/>
              </a:rPr>
              <a:t>programs</a:t>
            </a:r>
            <a:r>
              <a:rPr sz="1800" spc="-90" dirty="0">
                <a:solidFill>
                  <a:srgbClr val="FFFFFF"/>
                </a:solidFill>
                <a:latin typeface="Lucida Sans Unicode"/>
                <a:cs typeface="Lucida Sans Unicode"/>
              </a:rPr>
              <a:t> </a:t>
            </a:r>
            <a:r>
              <a:rPr sz="1800" spc="-30" dirty="0">
                <a:solidFill>
                  <a:srgbClr val="FFFFFF"/>
                </a:solidFill>
                <a:latin typeface="Lucida Sans Unicode"/>
                <a:cs typeface="Lucida Sans Unicode"/>
              </a:rPr>
              <a:t>for</a:t>
            </a:r>
            <a:r>
              <a:rPr sz="1800" spc="-85" dirty="0">
                <a:solidFill>
                  <a:srgbClr val="FFFFFF"/>
                </a:solidFill>
                <a:latin typeface="Lucida Sans Unicode"/>
                <a:cs typeface="Lucida Sans Unicode"/>
              </a:rPr>
              <a:t> </a:t>
            </a:r>
            <a:r>
              <a:rPr sz="1800" spc="20" dirty="0">
                <a:solidFill>
                  <a:srgbClr val="FFFFFF"/>
                </a:solidFill>
                <a:latin typeface="Lucida Sans Unicode"/>
                <a:cs typeface="Lucida Sans Unicode"/>
              </a:rPr>
              <a:t>information</a:t>
            </a:r>
            <a:r>
              <a:rPr sz="1800" spc="-90" dirty="0">
                <a:solidFill>
                  <a:srgbClr val="FFFFFF"/>
                </a:solidFill>
                <a:latin typeface="Lucida Sans Unicode"/>
                <a:cs typeface="Lucida Sans Unicode"/>
              </a:rPr>
              <a:t> </a:t>
            </a:r>
            <a:r>
              <a:rPr sz="1800" spc="30" dirty="0">
                <a:solidFill>
                  <a:srgbClr val="FFFFFF"/>
                </a:solidFill>
                <a:latin typeface="Lucida Sans Unicode"/>
                <a:cs typeface="Lucida Sans Unicode"/>
              </a:rPr>
              <a:t>security</a:t>
            </a:r>
            <a:r>
              <a:rPr sz="1800" spc="-85" dirty="0">
                <a:solidFill>
                  <a:srgbClr val="FFFFFF"/>
                </a:solidFill>
                <a:latin typeface="Lucida Sans Unicode"/>
                <a:cs typeface="Lucida Sans Unicode"/>
              </a:rPr>
              <a:t> </a:t>
            </a:r>
            <a:r>
              <a:rPr sz="1800" spc="110" dirty="0">
                <a:solidFill>
                  <a:srgbClr val="FFFFFF"/>
                </a:solidFill>
                <a:latin typeface="Lucida Sans Unicode"/>
                <a:cs typeface="Lucida Sans Unicode"/>
              </a:rPr>
              <a:t>and</a:t>
            </a:r>
            <a:r>
              <a:rPr sz="1800" spc="-90" dirty="0">
                <a:solidFill>
                  <a:srgbClr val="FFFFFF"/>
                </a:solidFill>
                <a:latin typeface="Lucida Sans Unicode"/>
                <a:cs typeface="Lucida Sans Unicode"/>
              </a:rPr>
              <a:t> </a:t>
            </a:r>
            <a:r>
              <a:rPr sz="1800" spc="-65" dirty="0">
                <a:solidFill>
                  <a:srgbClr val="FFFFFF"/>
                </a:solidFill>
                <a:latin typeface="Lucida Sans Unicode"/>
                <a:cs typeface="Lucida Sans Unicode"/>
              </a:rPr>
              <a:t>risk</a:t>
            </a:r>
            <a:r>
              <a:rPr sz="1800" spc="-85" dirty="0">
                <a:solidFill>
                  <a:srgbClr val="FFFFFF"/>
                </a:solidFill>
                <a:latin typeface="Lucida Sans Unicode"/>
                <a:cs typeface="Lucida Sans Unicode"/>
              </a:rPr>
              <a:t> </a:t>
            </a:r>
            <a:r>
              <a:rPr sz="1800" spc="85" dirty="0">
                <a:solidFill>
                  <a:srgbClr val="FFFFFF"/>
                </a:solidFill>
                <a:latin typeface="Lucida Sans Unicode"/>
                <a:cs typeface="Lucida Sans Unicode"/>
              </a:rPr>
              <a:t>management.</a:t>
            </a:r>
            <a:endParaRPr sz="1800">
              <a:latin typeface="Lucida Sans Unicode"/>
              <a:cs typeface="Lucida Sans Unicode"/>
            </a:endParaRPr>
          </a:p>
        </p:txBody>
      </p:sp>
      <p:grpSp>
        <p:nvGrpSpPr>
          <p:cNvPr id="22" name="object 22"/>
          <p:cNvGrpSpPr/>
          <p:nvPr/>
        </p:nvGrpSpPr>
        <p:grpSpPr>
          <a:xfrm>
            <a:off x="13238700" y="885831"/>
            <a:ext cx="5049520" cy="381000"/>
            <a:chOff x="13238700" y="885831"/>
            <a:chExt cx="5049520" cy="381000"/>
          </a:xfrm>
        </p:grpSpPr>
        <p:sp>
          <p:nvSpPr>
            <p:cNvPr id="23" name="object 23"/>
            <p:cNvSpPr/>
            <p:nvPr/>
          </p:nvSpPr>
          <p:spPr>
            <a:xfrm>
              <a:off x="13595801" y="1028699"/>
              <a:ext cx="4692650" cy="95250"/>
            </a:xfrm>
            <a:custGeom>
              <a:avLst/>
              <a:gdLst/>
              <a:ahLst/>
              <a:cxnLst/>
              <a:rect l="l" t="t" r="r" b="b"/>
              <a:pathLst>
                <a:path w="4692650" h="95250">
                  <a:moveTo>
                    <a:pt x="0" y="0"/>
                  </a:moveTo>
                  <a:lnTo>
                    <a:pt x="4692198" y="0"/>
                  </a:lnTo>
                  <a:lnTo>
                    <a:pt x="4692198" y="95249"/>
                  </a:lnTo>
                  <a:lnTo>
                    <a:pt x="0" y="95249"/>
                  </a:lnTo>
                  <a:lnTo>
                    <a:pt x="0" y="0"/>
                  </a:lnTo>
                  <a:close/>
                </a:path>
              </a:pathLst>
            </a:custGeom>
            <a:solidFill>
              <a:srgbClr val="082054"/>
            </a:solidFill>
          </p:spPr>
          <p:txBody>
            <a:bodyPr wrap="square" lIns="0" tIns="0" rIns="0" bIns="0" rtlCol="0"/>
            <a:lstStyle/>
            <a:p>
              <a:endParaRPr/>
            </a:p>
          </p:txBody>
        </p:sp>
        <p:sp>
          <p:nvSpPr>
            <p:cNvPr id="24" name="object 24"/>
            <p:cNvSpPr/>
            <p:nvPr/>
          </p:nvSpPr>
          <p:spPr>
            <a:xfrm>
              <a:off x="13286319" y="933449"/>
              <a:ext cx="285750" cy="285750"/>
            </a:xfrm>
            <a:custGeom>
              <a:avLst/>
              <a:gdLst/>
              <a:ahLst/>
              <a:cxnLst/>
              <a:rect l="l" t="t" r="r" b="b"/>
              <a:pathLst>
                <a:path w="285750" h="285750">
                  <a:moveTo>
                    <a:pt x="142838" y="285749"/>
                  </a:moveTo>
                  <a:lnTo>
                    <a:pt x="101373" y="279599"/>
                  </a:lnTo>
                  <a:lnTo>
                    <a:pt x="63481" y="261671"/>
                  </a:lnTo>
                  <a:lnTo>
                    <a:pt x="32421" y="233514"/>
                  </a:lnTo>
                  <a:lnTo>
                    <a:pt x="10872" y="197550"/>
                  </a:lnTo>
                  <a:lnTo>
                    <a:pt x="686" y="156879"/>
                  </a:lnTo>
                  <a:lnTo>
                    <a:pt x="0" y="142874"/>
                  </a:lnTo>
                  <a:lnTo>
                    <a:pt x="686" y="128870"/>
                  </a:lnTo>
                  <a:lnTo>
                    <a:pt x="10872" y="88199"/>
                  </a:lnTo>
                  <a:lnTo>
                    <a:pt x="32421" y="52235"/>
                  </a:lnTo>
                  <a:lnTo>
                    <a:pt x="63481" y="24078"/>
                  </a:lnTo>
                  <a:lnTo>
                    <a:pt x="101373" y="6150"/>
                  </a:lnTo>
                  <a:lnTo>
                    <a:pt x="142838" y="0"/>
                  </a:lnTo>
                  <a:lnTo>
                    <a:pt x="156838" y="686"/>
                  </a:lnTo>
                  <a:lnTo>
                    <a:pt x="197499" y="10875"/>
                  </a:lnTo>
                  <a:lnTo>
                    <a:pt x="233454" y="32429"/>
                  </a:lnTo>
                  <a:lnTo>
                    <a:pt x="261603" y="63497"/>
                  </a:lnTo>
                  <a:lnTo>
                    <a:pt x="279527" y="101400"/>
                  </a:lnTo>
                  <a:lnTo>
                    <a:pt x="285676" y="142874"/>
                  </a:lnTo>
                  <a:lnTo>
                    <a:pt x="284990" y="156879"/>
                  </a:lnTo>
                  <a:lnTo>
                    <a:pt x="274803" y="197550"/>
                  </a:lnTo>
                  <a:lnTo>
                    <a:pt x="253254" y="233514"/>
                  </a:lnTo>
                  <a:lnTo>
                    <a:pt x="222194" y="261671"/>
                  </a:lnTo>
                  <a:lnTo>
                    <a:pt x="184302" y="279599"/>
                  </a:lnTo>
                  <a:lnTo>
                    <a:pt x="142838" y="285749"/>
                  </a:lnTo>
                  <a:close/>
                </a:path>
              </a:pathLst>
            </a:custGeom>
            <a:solidFill>
              <a:srgbClr val="082054"/>
            </a:solidFill>
          </p:spPr>
          <p:txBody>
            <a:bodyPr wrap="square" lIns="0" tIns="0" rIns="0" bIns="0" rtlCol="0"/>
            <a:lstStyle/>
            <a:p>
              <a:endParaRPr/>
            </a:p>
          </p:txBody>
        </p:sp>
        <p:sp>
          <p:nvSpPr>
            <p:cNvPr id="25" name="object 25"/>
            <p:cNvSpPr/>
            <p:nvPr/>
          </p:nvSpPr>
          <p:spPr>
            <a:xfrm>
              <a:off x="13286319" y="933449"/>
              <a:ext cx="285750" cy="285750"/>
            </a:xfrm>
            <a:custGeom>
              <a:avLst/>
              <a:gdLst/>
              <a:ahLst/>
              <a:cxnLst/>
              <a:rect l="l" t="t" r="r" b="b"/>
              <a:pathLst>
                <a:path w="285750" h="285750">
                  <a:moveTo>
                    <a:pt x="285676" y="142874"/>
                  </a:moveTo>
                  <a:lnTo>
                    <a:pt x="279527" y="184349"/>
                  </a:lnTo>
                  <a:lnTo>
                    <a:pt x="261603" y="222252"/>
                  </a:lnTo>
                  <a:lnTo>
                    <a:pt x="233454" y="253320"/>
                  </a:lnTo>
                  <a:lnTo>
                    <a:pt x="197499" y="274874"/>
                  </a:lnTo>
                  <a:lnTo>
                    <a:pt x="156838" y="285063"/>
                  </a:lnTo>
                  <a:lnTo>
                    <a:pt x="142838" y="285749"/>
                  </a:lnTo>
                  <a:lnTo>
                    <a:pt x="135820" y="285578"/>
                  </a:lnTo>
                  <a:lnTo>
                    <a:pt x="94725" y="277401"/>
                  </a:lnTo>
                  <a:lnTo>
                    <a:pt x="57742" y="257628"/>
                  </a:lnTo>
                  <a:lnTo>
                    <a:pt x="28113" y="227992"/>
                  </a:lnTo>
                  <a:lnTo>
                    <a:pt x="8345" y="191000"/>
                  </a:lnTo>
                  <a:lnTo>
                    <a:pt x="171" y="149894"/>
                  </a:lnTo>
                  <a:lnTo>
                    <a:pt x="0" y="142874"/>
                  </a:lnTo>
                  <a:lnTo>
                    <a:pt x="171" y="135855"/>
                  </a:lnTo>
                  <a:lnTo>
                    <a:pt x="8345" y="94749"/>
                  </a:lnTo>
                  <a:lnTo>
                    <a:pt x="28113" y="57757"/>
                  </a:lnTo>
                  <a:lnTo>
                    <a:pt x="57742" y="28121"/>
                  </a:lnTo>
                  <a:lnTo>
                    <a:pt x="94725" y="8348"/>
                  </a:lnTo>
                  <a:lnTo>
                    <a:pt x="135820" y="171"/>
                  </a:lnTo>
                  <a:lnTo>
                    <a:pt x="142838" y="0"/>
                  </a:lnTo>
                  <a:lnTo>
                    <a:pt x="149855" y="171"/>
                  </a:lnTo>
                  <a:lnTo>
                    <a:pt x="190951" y="8348"/>
                  </a:lnTo>
                  <a:lnTo>
                    <a:pt x="227933" y="28121"/>
                  </a:lnTo>
                  <a:lnTo>
                    <a:pt x="257562" y="57757"/>
                  </a:lnTo>
                  <a:lnTo>
                    <a:pt x="277330" y="94749"/>
                  </a:lnTo>
                  <a:lnTo>
                    <a:pt x="285504" y="135855"/>
                  </a:lnTo>
                  <a:lnTo>
                    <a:pt x="285676" y="142874"/>
                  </a:lnTo>
                  <a:close/>
                </a:path>
              </a:pathLst>
            </a:custGeom>
            <a:ln w="95237">
              <a:solidFill>
                <a:srgbClr val="082054"/>
              </a:solidFill>
            </a:ln>
          </p:spPr>
          <p:txBody>
            <a:bodyPr wrap="square" lIns="0" tIns="0" rIns="0" bIns="0" rtlCol="0"/>
            <a:lstStyle/>
            <a:p>
              <a:endParaRPr/>
            </a:p>
          </p:txBody>
        </p:sp>
      </p:grpSp>
      <p:grpSp>
        <p:nvGrpSpPr>
          <p:cNvPr id="26" name="object 26"/>
          <p:cNvGrpSpPr/>
          <p:nvPr/>
        </p:nvGrpSpPr>
        <p:grpSpPr>
          <a:xfrm>
            <a:off x="0" y="9604749"/>
            <a:ext cx="2994025" cy="305435"/>
            <a:chOff x="0" y="9604749"/>
            <a:chExt cx="2994025" cy="305435"/>
          </a:xfrm>
        </p:grpSpPr>
        <p:sp>
          <p:nvSpPr>
            <p:cNvPr id="27" name="object 27"/>
            <p:cNvSpPr/>
            <p:nvPr/>
          </p:nvSpPr>
          <p:spPr>
            <a:xfrm>
              <a:off x="0" y="9719053"/>
              <a:ext cx="2708275" cy="76200"/>
            </a:xfrm>
            <a:custGeom>
              <a:avLst/>
              <a:gdLst/>
              <a:ahLst/>
              <a:cxnLst/>
              <a:rect l="l" t="t" r="r" b="b"/>
              <a:pathLst>
                <a:path w="2708275" h="76200">
                  <a:moveTo>
                    <a:pt x="0" y="76199"/>
                  </a:moveTo>
                  <a:lnTo>
                    <a:pt x="0" y="0"/>
                  </a:lnTo>
                  <a:lnTo>
                    <a:pt x="2708088" y="0"/>
                  </a:lnTo>
                  <a:lnTo>
                    <a:pt x="2708088" y="76199"/>
                  </a:lnTo>
                  <a:lnTo>
                    <a:pt x="0" y="76199"/>
                  </a:lnTo>
                  <a:close/>
                </a:path>
              </a:pathLst>
            </a:custGeom>
            <a:solidFill>
              <a:srgbClr val="082054"/>
            </a:solidFill>
          </p:spPr>
          <p:txBody>
            <a:bodyPr wrap="square" lIns="0" tIns="0" rIns="0" bIns="0" rtlCol="0"/>
            <a:lstStyle/>
            <a:p>
              <a:endParaRPr/>
            </a:p>
          </p:txBody>
        </p:sp>
        <p:pic>
          <p:nvPicPr>
            <p:cNvPr id="28" name="object 28"/>
            <p:cNvPicPr/>
            <p:nvPr/>
          </p:nvPicPr>
          <p:blipFill>
            <a:blip r:embed="rId4" cstate="print"/>
            <a:stretch>
              <a:fillRect/>
            </a:stretch>
          </p:blipFill>
          <p:spPr>
            <a:xfrm>
              <a:off x="2727143" y="9642854"/>
              <a:ext cx="228655" cy="228599"/>
            </a:xfrm>
            <a:prstGeom prst="rect">
              <a:avLst/>
            </a:prstGeom>
          </p:spPr>
        </p:pic>
        <p:sp>
          <p:nvSpPr>
            <p:cNvPr id="29" name="object 29"/>
            <p:cNvSpPr/>
            <p:nvPr/>
          </p:nvSpPr>
          <p:spPr>
            <a:xfrm>
              <a:off x="2727143" y="9642853"/>
              <a:ext cx="229235" cy="228600"/>
            </a:xfrm>
            <a:custGeom>
              <a:avLst/>
              <a:gdLst/>
              <a:ahLst/>
              <a:cxnLst/>
              <a:rect l="l" t="t" r="r" b="b"/>
              <a:pathLst>
                <a:path w="229235" h="228600">
                  <a:moveTo>
                    <a:pt x="228655" y="114299"/>
                  </a:moveTo>
                  <a:lnTo>
                    <a:pt x="219952" y="158040"/>
                  </a:lnTo>
                  <a:lnTo>
                    <a:pt x="195169" y="195122"/>
                  </a:lnTo>
                  <a:lnTo>
                    <a:pt x="177844" y="209336"/>
                  </a:lnTo>
                  <a:lnTo>
                    <a:pt x="171602" y="213506"/>
                  </a:lnTo>
                  <a:lnTo>
                    <a:pt x="129269" y="227867"/>
                  </a:lnTo>
                  <a:lnTo>
                    <a:pt x="114327" y="228599"/>
                  </a:lnTo>
                  <a:lnTo>
                    <a:pt x="106820" y="228599"/>
                  </a:lnTo>
                  <a:lnTo>
                    <a:pt x="99386" y="227867"/>
                  </a:lnTo>
                  <a:lnTo>
                    <a:pt x="92023" y="226403"/>
                  </a:lnTo>
                  <a:lnTo>
                    <a:pt x="84660" y="224939"/>
                  </a:lnTo>
                  <a:lnTo>
                    <a:pt x="50810" y="209336"/>
                  </a:lnTo>
                  <a:lnTo>
                    <a:pt x="44568" y="205167"/>
                  </a:lnTo>
                  <a:lnTo>
                    <a:pt x="19267" y="177801"/>
                  </a:lnTo>
                  <a:lnTo>
                    <a:pt x="15097" y="171561"/>
                  </a:lnTo>
                  <a:lnTo>
                    <a:pt x="732" y="129237"/>
                  </a:lnTo>
                  <a:lnTo>
                    <a:pt x="0" y="114299"/>
                  </a:lnTo>
                  <a:lnTo>
                    <a:pt x="0" y="106794"/>
                  </a:lnTo>
                  <a:lnTo>
                    <a:pt x="732" y="99362"/>
                  </a:lnTo>
                  <a:lnTo>
                    <a:pt x="2196" y="92001"/>
                  </a:lnTo>
                  <a:lnTo>
                    <a:pt x="3661" y="84640"/>
                  </a:lnTo>
                  <a:lnTo>
                    <a:pt x="19267" y="50798"/>
                  </a:lnTo>
                  <a:lnTo>
                    <a:pt x="23438" y="44558"/>
                  </a:lnTo>
                  <a:lnTo>
                    <a:pt x="57052" y="15093"/>
                  </a:lnTo>
                  <a:lnTo>
                    <a:pt x="92023" y="2196"/>
                  </a:lnTo>
                  <a:lnTo>
                    <a:pt x="99386" y="732"/>
                  </a:lnTo>
                  <a:lnTo>
                    <a:pt x="106820" y="0"/>
                  </a:lnTo>
                  <a:lnTo>
                    <a:pt x="114327" y="0"/>
                  </a:lnTo>
                  <a:lnTo>
                    <a:pt x="121834" y="0"/>
                  </a:lnTo>
                  <a:lnTo>
                    <a:pt x="129269" y="732"/>
                  </a:lnTo>
                  <a:lnTo>
                    <a:pt x="136631" y="2196"/>
                  </a:lnTo>
                  <a:lnTo>
                    <a:pt x="143994" y="3660"/>
                  </a:lnTo>
                  <a:lnTo>
                    <a:pt x="184086" y="23432"/>
                  </a:lnTo>
                  <a:lnTo>
                    <a:pt x="213558" y="57038"/>
                  </a:lnTo>
                  <a:lnTo>
                    <a:pt x="226458" y="92001"/>
                  </a:lnTo>
                  <a:lnTo>
                    <a:pt x="227922" y="99362"/>
                  </a:lnTo>
                  <a:lnTo>
                    <a:pt x="228655" y="106794"/>
                  </a:lnTo>
                  <a:lnTo>
                    <a:pt x="228655" y="114299"/>
                  </a:lnTo>
                  <a:close/>
                </a:path>
              </a:pathLst>
            </a:custGeom>
            <a:ln w="76209">
              <a:solidFill>
                <a:srgbClr val="082054"/>
              </a:solidFill>
            </a:ln>
          </p:spPr>
          <p:txBody>
            <a:bodyPr wrap="square" lIns="0" tIns="0" rIns="0" bIns="0" rtlCol="0"/>
            <a:lstStyle/>
            <a:p>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sz="half" idx="2"/>
          </p:nvPr>
        </p:nvSpPr>
        <p:spPr>
          <a:prstGeom prst="rect">
            <a:avLst/>
          </a:prstGeom>
        </p:spPr>
        <p:txBody>
          <a:bodyPr vert="horz" wrap="square" lIns="0" tIns="12700" rIns="0" bIns="0" rtlCol="0">
            <a:spAutoFit/>
          </a:bodyPr>
          <a:lstStyle/>
          <a:p>
            <a:pPr marL="12700">
              <a:lnSpc>
                <a:spcPct val="100000"/>
              </a:lnSpc>
              <a:spcBef>
                <a:spcPts val="100"/>
              </a:spcBef>
            </a:pPr>
            <a:r>
              <a:rPr spc="229" dirty="0"/>
              <a:t>Cybersecurity</a:t>
            </a:r>
            <a:r>
              <a:rPr spc="-229" dirty="0"/>
              <a:t> </a:t>
            </a:r>
            <a:r>
              <a:rPr spc="210" dirty="0"/>
              <a:t>Strategies</a:t>
            </a:r>
          </a:p>
          <a:p>
            <a:pPr marL="12700" marR="5080">
              <a:lnSpc>
                <a:spcPct val="100000"/>
              </a:lnSpc>
              <a:spcBef>
                <a:spcPts val="2970"/>
              </a:spcBef>
            </a:pPr>
            <a:r>
              <a:rPr sz="2000" b="0" dirty="0">
                <a:latin typeface="Lucida Sans Unicode"/>
                <a:cs typeface="Lucida Sans Unicode"/>
              </a:rPr>
              <a:t>Online </a:t>
            </a:r>
            <a:r>
              <a:rPr sz="2000" b="0" spc="20" dirty="0">
                <a:latin typeface="Lucida Sans Unicode"/>
                <a:cs typeface="Lucida Sans Unicode"/>
              </a:rPr>
              <a:t>enterprises </a:t>
            </a:r>
            <a:r>
              <a:rPr sz="2000" b="0" spc="120" dirty="0">
                <a:latin typeface="Lucida Sans Unicode"/>
                <a:cs typeface="Lucida Sans Unicode"/>
              </a:rPr>
              <a:t>have </a:t>
            </a:r>
            <a:r>
              <a:rPr sz="2000" b="0" spc="245" dirty="0">
                <a:latin typeface="Lucida Sans Unicode"/>
                <a:cs typeface="Lucida Sans Unicode"/>
              </a:rPr>
              <a:t>a </a:t>
            </a:r>
            <a:r>
              <a:rPr sz="2000" b="0" spc="70" dirty="0">
                <a:latin typeface="Lucida Sans Unicode"/>
                <a:cs typeface="Lucida Sans Unicode"/>
              </a:rPr>
              <a:t>great </a:t>
            </a:r>
            <a:r>
              <a:rPr sz="2000" b="0" spc="30" dirty="0">
                <a:latin typeface="Lucida Sans Unicode"/>
                <a:cs typeface="Lucida Sans Unicode"/>
              </a:rPr>
              <a:t>potential </a:t>
            </a:r>
            <a:r>
              <a:rPr sz="2000" b="0" spc="-40" dirty="0">
                <a:latin typeface="Lucida Sans Unicode"/>
                <a:cs typeface="Lucida Sans Unicode"/>
              </a:rPr>
              <a:t>for </a:t>
            </a:r>
            <a:r>
              <a:rPr sz="2000" b="0" spc="40" dirty="0">
                <a:latin typeface="Lucida Sans Unicode"/>
                <a:cs typeface="Lucida Sans Unicode"/>
              </a:rPr>
              <a:t>financial </a:t>
            </a:r>
            <a:r>
              <a:rPr sz="2000" b="0" spc="45" dirty="0">
                <a:latin typeface="Lucida Sans Unicode"/>
                <a:cs typeface="Lucida Sans Unicode"/>
              </a:rPr>
              <a:t> </a:t>
            </a:r>
            <a:r>
              <a:rPr sz="2000" b="0" spc="40" dirty="0">
                <a:latin typeface="Lucida Sans Unicode"/>
                <a:cs typeface="Lucida Sans Unicode"/>
              </a:rPr>
              <a:t>success, </a:t>
            </a:r>
            <a:r>
              <a:rPr sz="2000" b="0" spc="120" dirty="0">
                <a:latin typeface="Lucida Sans Unicode"/>
                <a:cs typeface="Lucida Sans Unicode"/>
              </a:rPr>
              <a:t>and </a:t>
            </a:r>
            <a:r>
              <a:rPr sz="2000" b="0" spc="135" dirty="0">
                <a:latin typeface="Lucida Sans Unicode"/>
                <a:cs typeface="Lucida Sans Unicode"/>
              </a:rPr>
              <a:t>many </a:t>
            </a:r>
            <a:r>
              <a:rPr sz="2000" b="0" spc="-20" dirty="0">
                <a:latin typeface="Lucida Sans Unicode"/>
                <a:cs typeface="Lucida Sans Unicode"/>
              </a:rPr>
              <a:t>of </a:t>
            </a:r>
            <a:r>
              <a:rPr sz="2000" b="0" spc="80" dirty="0">
                <a:latin typeface="Lucida Sans Unicode"/>
                <a:cs typeface="Lucida Sans Unicode"/>
              </a:rPr>
              <a:t>them </a:t>
            </a:r>
            <a:r>
              <a:rPr sz="2000" b="0" spc="50" dirty="0">
                <a:latin typeface="Lucida Sans Unicode"/>
                <a:cs typeface="Lucida Sans Unicode"/>
              </a:rPr>
              <a:t>have. </a:t>
            </a:r>
            <a:r>
              <a:rPr sz="2000" b="0" spc="25" dirty="0">
                <a:latin typeface="Lucida Sans Unicode"/>
                <a:cs typeface="Lucida Sans Unicode"/>
              </a:rPr>
              <a:t>But </a:t>
            </a:r>
            <a:r>
              <a:rPr sz="2000" b="0" spc="114" dirty="0">
                <a:latin typeface="Lucida Sans Unicode"/>
                <a:cs typeface="Lucida Sans Unicode"/>
              </a:rPr>
              <a:t>because </a:t>
            </a:r>
            <a:r>
              <a:rPr sz="2000" b="0" spc="-20" dirty="0">
                <a:latin typeface="Lucida Sans Unicode"/>
                <a:cs typeface="Lucida Sans Unicode"/>
              </a:rPr>
              <a:t>of </a:t>
            </a:r>
            <a:r>
              <a:rPr sz="2000" b="0" spc="-10" dirty="0">
                <a:latin typeface="Lucida Sans Unicode"/>
                <a:cs typeface="Lucida Sans Unicode"/>
              </a:rPr>
              <a:t>their </a:t>
            </a:r>
            <a:r>
              <a:rPr sz="2000" b="0" spc="-5" dirty="0">
                <a:latin typeface="Lucida Sans Unicode"/>
                <a:cs typeface="Lucida Sans Unicode"/>
              </a:rPr>
              <a:t> </a:t>
            </a:r>
            <a:r>
              <a:rPr sz="2000" b="0" dirty="0">
                <a:latin typeface="Lucida Sans Unicode"/>
                <a:cs typeface="Lucida Sans Unicode"/>
              </a:rPr>
              <a:t>popularity, </a:t>
            </a:r>
            <a:r>
              <a:rPr sz="2000" b="0" spc="90" dirty="0">
                <a:latin typeface="Lucida Sans Unicode"/>
                <a:cs typeface="Lucida Sans Unicode"/>
              </a:rPr>
              <a:t>companies </a:t>
            </a:r>
            <a:r>
              <a:rPr sz="2000" b="0" spc="95" dirty="0">
                <a:latin typeface="Lucida Sans Unicode"/>
                <a:cs typeface="Lucida Sans Unicode"/>
              </a:rPr>
              <a:t>are </a:t>
            </a:r>
            <a:r>
              <a:rPr sz="2000" b="0" spc="55" dirty="0">
                <a:latin typeface="Lucida Sans Unicode"/>
                <a:cs typeface="Lucida Sans Unicode"/>
              </a:rPr>
              <a:t>also </a:t>
            </a:r>
            <a:r>
              <a:rPr sz="2000" b="0" spc="45" dirty="0">
                <a:latin typeface="Lucida Sans Unicode"/>
                <a:cs typeface="Lucida Sans Unicode"/>
              </a:rPr>
              <a:t>forced </a:t>
            </a:r>
            <a:r>
              <a:rPr sz="2000" b="0" spc="10" dirty="0">
                <a:latin typeface="Lucida Sans Unicode"/>
                <a:cs typeface="Lucida Sans Unicode"/>
              </a:rPr>
              <a:t>to </a:t>
            </a:r>
            <a:r>
              <a:rPr sz="2000" b="0" spc="65" dirty="0">
                <a:latin typeface="Lucida Sans Unicode"/>
                <a:cs typeface="Lucida Sans Unicode"/>
              </a:rPr>
              <a:t>maintain </a:t>
            </a:r>
            <a:r>
              <a:rPr sz="2000" b="0" spc="20" dirty="0">
                <a:latin typeface="Lucida Sans Unicode"/>
                <a:cs typeface="Lucida Sans Unicode"/>
              </a:rPr>
              <a:t>client </a:t>
            </a:r>
            <a:r>
              <a:rPr sz="2000" b="0" spc="-620" dirty="0">
                <a:latin typeface="Lucida Sans Unicode"/>
                <a:cs typeface="Lucida Sans Unicode"/>
              </a:rPr>
              <a:t> </a:t>
            </a:r>
            <a:r>
              <a:rPr sz="2000" b="0" spc="60" dirty="0">
                <a:latin typeface="Lucida Sans Unicode"/>
                <a:cs typeface="Lucida Sans Unicode"/>
              </a:rPr>
              <a:t>data,</a:t>
            </a:r>
            <a:r>
              <a:rPr sz="2000" b="0" spc="-100" dirty="0">
                <a:latin typeface="Lucida Sans Unicode"/>
                <a:cs typeface="Lucida Sans Unicode"/>
              </a:rPr>
              <a:t> </a:t>
            </a:r>
            <a:r>
              <a:rPr sz="2000" b="0" spc="50" dirty="0">
                <a:latin typeface="Lucida Sans Unicode"/>
                <a:cs typeface="Lucida Sans Unicode"/>
              </a:rPr>
              <a:t>which</a:t>
            </a:r>
            <a:r>
              <a:rPr sz="2000" b="0" spc="-100" dirty="0">
                <a:latin typeface="Lucida Sans Unicode"/>
                <a:cs typeface="Lucida Sans Unicode"/>
              </a:rPr>
              <a:t> </a:t>
            </a:r>
            <a:r>
              <a:rPr sz="2000" b="0" spc="85" dirty="0">
                <a:latin typeface="Lucida Sans Unicode"/>
                <a:cs typeface="Lucida Sans Unicode"/>
              </a:rPr>
              <a:t>makes</a:t>
            </a:r>
            <a:r>
              <a:rPr sz="2000" b="0" spc="-100" dirty="0">
                <a:latin typeface="Lucida Sans Unicode"/>
                <a:cs typeface="Lucida Sans Unicode"/>
              </a:rPr>
              <a:t> </a:t>
            </a:r>
            <a:r>
              <a:rPr sz="2000" b="0" spc="80" dirty="0">
                <a:latin typeface="Lucida Sans Unicode"/>
                <a:cs typeface="Lucida Sans Unicode"/>
              </a:rPr>
              <a:t>them</a:t>
            </a:r>
            <a:r>
              <a:rPr sz="2000" b="0" spc="-100" dirty="0">
                <a:latin typeface="Lucida Sans Unicode"/>
                <a:cs typeface="Lucida Sans Unicode"/>
              </a:rPr>
              <a:t> </a:t>
            </a:r>
            <a:r>
              <a:rPr sz="2000" b="0" spc="245" dirty="0">
                <a:latin typeface="Lucida Sans Unicode"/>
                <a:cs typeface="Lucida Sans Unicode"/>
              </a:rPr>
              <a:t>a</a:t>
            </a:r>
            <a:r>
              <a:rPr sz="2000" b="0" spc="-100" dirty="0">
                <a:latin typeface="Lucida Sans Unicode"/>
                <a:cs typeface="Lucida Sans Unicode"/>
              </a:rPr>
              <a:t> </a:t>
            </a:r>
            <a:r>
              <a:rPr sz="2000" b="0" spc="55" dirty="0">
                <a:latin typeface="Lucida Sans Unicode"/>
                <a:cs typeface="Lucida Sans Unicode"/>
              </a:rPr>
              <a:t>target</a:t>
            </a:r>
            <a:r>
              <a:rPr sz="2000" b="0" spc="-100" dirty="0">
                <a:latin typeface="Lucida Sans Unicode"/>
                <a:cs typeface="Lucida Sans Unicode"/>
              </a:rPr>
              <a:t> </a:t>
            </a:r>
            <a:r>
              <a:rPr sz="2000" b="0" spc="-40" dirty="0">
                <a:latin typeface="Lucida Sans Unicode"/>
                <a:cs typeface="Lucida Sans Unicode"/>
              </a:rPr>
              <a:t>for</a:t>
            </a:r>
            <a:r>
              <a:rPr sz="2000" b="0" spc="-100" dirty="0">
                <a:latin typeface="Lucida Sans Unicode"/>
                <a:cs typeface="Lucida Sans Unicode"/>
              </a:rPr>
              <a:t> </a:t>
            </a:r>
            <a:r>
              <a:rPr sz="2000" b="0" spc="55" dirty="0">
                <a:latin typeface="Lucida Sans Unicode"/>
                <a:cs typeface="Lucida Sans Unicode"/>
              </a:rPr>
              <a:t>assaults</a:t>
            </a:r>
            <a:r>
              <a:rPr sz="2000" b="0" spc="-100" dirty="0">
                <a:latin typeface="Lucida Sans Unicode"/>
                <a:cs typeface="Lucida Sans Unicode"/>
              </a:rPr>
              <a:t> </a:t>
            </a:r>
            <a:r>
              <a:rPr sz="2000" b="0" spc="45" dirty="0">
                <a:latin typeface="Lucida Sans Unicode"/>
                <a:cs typeface="Lucida Sans Unicode"/>
              </a:rPr>
              <a:t>intended</a:t>
            </a:r>
            <a:r>
              <a:rPr sz="2000" b="0" spc="-100" dirty="0">
                <a:latin typeface="Lucida Sans Unicode"/>
                <a:cs typeface="Lucida Sans Unicode"/>
              </a:rPr>
              <a:t> </a:t>
            </a:r>
            <a:r>
              <a:rPr sz="2000" b="0" spc="10" dirty="0">
                <a:latin typeface="Lucida Sans Unicode"/>
                <a:cs typeface="Lucida Sans Unicode"/>
              </a:rPr>
              <a:t>to </a:t>
            </a:r>
            <a:r>
              <a:rPr sz="2000" b="0" spc="-620" dirty="0">
                <a:latin typeface="Lucida Sans Unicode"/>
                <a:cs typeface="Lucida Sans Unicode"/>
              </a:rPr>
              <a:t> </a:t>
            </a:r>
            <a:r>
              <a:rPr sz="2000" b="0" spc="10" dirty="0">
                <a:latin typeface="Lucida Sans Unicode"/>
                <a:cs typeface="Lucida Sans Unicode"/>
              </a:rPr>
              <a:t>either </a:t>
            </a:r>
            <a:r>
              <a:rPr sz="2000" b="0" spc="15" dirty="0">
                <a:latin typeface="Lucida Sans Unicode"/>
                <a:cs typeface="Lucida Sans Unicode"/>
              </a:rPr>
              <a:t>hijack </a:t>
            </a:r>
            <a:r>
              <a:rPr sz="2000" b="0" spc="40" dirty="0">
                <a:latin typeface="Lucida Sans Unicode"/>
                <a:cs typeface="Lucida Sans Unicode"/>
              </a:rPr>
              <a:t>the </a:t>
            </a:r>
            <a:r>
              <a:rPr sz="2000" b="0" spc="45" dirty="0">
                <a:latin typeface="Lucida Sans Unicode"/>
                <a:cs typeface="Lucida Sans Unicode"/>
              </a:rPr>
              <a:t>website </a:t>
            </a:r>
            <a:r>
              <a:rPr sz="2000" b="0" spc="-15" dirty="0">
                <a:latin typeface="Lucida Sans Unicode"/>
                <a:cs typeface="Lucida Sans Unicode"/>
              </a:rPr>
              <a:t>or </a:t>
            </a:r>
            <a:r>
              <a:rPr sz="2000" b="0" spc="50" dirty="0">
                <a:latin typeface="Lucida Sans Unicode"/>
                <a:cs typeface="Lucida Sans Unicode"/>
              </a:rPr>
              <a:t>steal </a:t>
            </a:r>
            <a:r>
              <a:rPr sz="2000" b="0" spc="40" dirty="0">
                <a:latin typeface="Lucida Sans Unicode"/>
                <a:cs typeface="Lucida Sans Unicode"/>
              </a:rPr>
              <a:t>the </a:t>
            </a:r>
            <a:r>
              <a:rPr sz="2000" b="0" spc="65" dirty="0">
                <a:latin typeface="Lucida Sans Unicode"/>
                <a:cs typeface="Lucida Sans Unicode"/>
              </a:rPr>
              <a:t>data. </a:t>
            </a:r>
            <a:r>
              <a:rPr sz="2000" b="0" spc="-70" dirty="0">
                <a:latin typeface="Lucida Sans Unicode"/>
                <a:cs typeface="Lucida Sans Unicode"/>
              </a:rPr>
              <a:t>To </a:t>
            </a:r>
            <a:r>
              <a:rPr sz="2000" b="0" spc="45" dirty="0">
                <a:latin typeface="Lucida Sans Unicode"/>
                <a:cs typeface="Lucida Sans Unicode"/>
              </a:rPr>
              <a:t>protect </a:t>
            </a:r>
            <a:r>
              <a:rPr sz="2000" b="0" spc="40" dirty="0">
                <a:latin typeface="Lucida Sans Unicode"/>
                <a:cs typeface="Lucida Sans Unicode"/>
              </a:rPr>
              <a:t>the </a:t>
            </a:r>
            <a:r>
              <a:rPr sz="2000" b="0" spc="-620" dirty="0">
                <a:latin typeface="Lucida Sans Unicode"/>
                <a:cs typeface="Lucida Sans Unicode"/>
              </a:rPr>
              <a:t> </a:t>
            </a:r>
            <a:r>
              <a:rPr sz="2000" b="0" spc="120" dirty="0">
                <a:latin typeface="Lucida Sans Unicode"/>
                <a:cs typeface="Lucida Sans Unicode"/>
              </a:rPr>
              <a:t>company </a:t>
            </a:r>
            <a:r>
              <a:rPr sz="2000" b="0" spc="15" dirty="0">
                <a:latin typeface="Lucida Sans Unicode"/>
                <a:cs typeface="Lucida Sans Unicode"/>
              </a:rPr>
              <a:t>from </a:t>
            </a:r>
            <a:r>
              <a:rPr sz="2000" b="0" spc="65" dirty="0">
                <a:latin typeface="Lucida Sans Unicode"/>
                <a:cs typeface="Lucida Sans Unicode"/>
              </a:rPr>
              <a:t>such </a:t>
            </a:r>
            <a:r>
              <a:rPr sz="2000" b="0" spc="20" dirty="0">
                <a:latin typeface="Lucida Sans Unicode"/>
                <a:cs typeface="Lucida Sans Unicode"/>
              </a:rPr>
              <a:t>assaults, </a:t>
            </a:r>
            <a:r>
              <a:rPr sz="2000" b="0" spc="35" dirty="0">
                <a:latin typeface="Lucida Sans Unicode"/>
                <a:cs typeface="Lucida Sans Unicode"/>
              </a:rPr>
              <a:t>effective </a:t>
            </a:r>
            <a:r>
              <a:rPr sz="2000" b="0" spc="100" dirty="0">
                <a:latin typeface="Lucida Sans Unicode"/>
                <a:cs typeface="Lucida Sans Unicode"/>
              </a:rPr>
              <a:t>e-commerce </a:t>
            </a:r>
            <a:r>
              <a:rPr sz="2000" b="0" spc="105" dirty="0">
                <a:latin typeface="Lucida Sans Unicode"/>
                <a:cs typeface="Lucida Sans Unicode"/>
              </a:rPr>
              <a:t> </a:t>
            </a:r>
            <a:r>
              <a:rPr sz="2000" b="0" spc="45" dirty="0">
                <a:latin typeface="Lucida Sans Unicode"/>
                <a:cs typeface="Lucida Sans Unicode"/>
              </a:rPr>
              <a:t>cybersecurity </a:t>
            </a:r>
            <a:r>
              <a:rPr sz="2000" b="0" spc="80" dirty="0">
                <a:latin typeface="Lucida Sans Unicode"/>
                <a:cs typeface="Lucida Sans Unicode"/>
              </a:rPr>
              <a:t>measures </a:t>
            </a:r>
            <a:r>
              <a:rPr sz="2000" b="0" spc="55" dirty="0">
                <a:latin typeface="Lucida Sans Unicode"/>
                <a:cs typeface="Lucida Sans Unicode"/>
              </a:rPr>
              <a:t>must </a:t>
            </a:r>
            <a:r>
              <a:rPr sz="2000" b="0" spc="105" dirty="0">
                <a:latin typeface="Lucida Sans Unicode"/>
                <a:cs typeface="Lucida Sans Unicode"/>
              </a:rPr>
              <a:t>be </a:t>
            </a:r>
            <a:r>
              <a:rPr sz="2000" b="0" spc="30" dirty="0">
                <a:latin typeface="Lucida Sans Unicode"/>
                <a:cs typeface="Lucida Sans Unicode"/>
              </a:rPr>
              <a:t>put </a:t>
            </a:r>
            <a:r>
              <a:rPr sz="2000" b="0" spc="-30" dirty="0">
                <a:latin typeface="Lucida Sans Unicode"/>
                <a:cs typeface="Lucida Sans Unicode"/>
              </a:rPr>
              <a:t>in </a:t>
            </a:r>
            <a:r>
              <a:rPr sz="2000" b="0" spc="110" dirty="0">
                <a:latin typeface="Lucida Sans Unicode"/>
                <a:cs typeface="Lucida Sans Unicode"/>
              </a:rPr>
              <a:t>place </a:t>
            </a:r>
            <a:r>
              <a:rPr sz="2000" b="0" spc="40" dirty="0">
                <a:latin typeface="Lucida Sans Unicode"/>
                <a:cs typeface="Lucida Sans Unicode"/>
              </a:rPr>
              <a:t>(Yulia </a:t>
            </a:r>
            <a:r>
              <a:rPr sz="2000" b="0" spc="45" dirty="0">
                <a:latin typeface="Lucida Sans Unicode"/>
                <a:cs typeface="Lucida Sans Unicode"/>
              </a:rPr>
              <a:t> </a:t>
            </a:r>
            <a:r>
              <a:rPr sz="2000" b="0" spc="25" dirty="0">
                <a:latin typeface="Lucida Sans Unicode"/>
                <a:cs typeface="Lucida Sans Unicode"/>
              </a:rPr>
              <a:t>Volyntseva,</a:t>
            </a:r>
            <a:r>
              <a:rPr sz="2000" b="0" spc="-105" dirty="0">
                <a:latin typeface="Lucida Sans Unicode"/>
                <a:cs typeface="Lucida Sans Unicode"/>
              </a:rPr>
              <a:t> </a:t>
            </a:r>
            <a:r>
              <a:rPr sz="2000" b="0" spc="-60" dirty="0">
                <a:latin typeface="Lucida Sans Unicode"/>
                <a:cs typeface="Lucida Sans Unicode"/>
              </a:rPr>
              <a:t>2022).</a:t>
            </a:r>
            <a:endParaRPr sz="2000">
              <a:latin typeface="Lucida Sans Unicode"/>
              <a:cs typeface="Lucida Sans Unicode"/>
            </a:endParaRPr>
          </a:p>
          <a:p>
            <a:pPr marL="12700" marR="12065">
              <a:lnSpc>
                <a:spcPct val="100000"/>
              </a:lnSpc>
              <a:spcBef>
                <a:spcPts val="2400"/>
              </a:spcBef>
            </a:pPr>
            <a:r>
              <a:rPr sz="2000" b="0" spc="-85" dirty="0">
                <a:latin typeface="Lucida Sans Unicode"/>
                <a:cs typeface="Lucida Sans Unicode"/>
              </a:rPr>
              <a:t>If </a:t>
            </a:r>
            <a:r>
              <a:rPr sz="2000" b="0" spc="140" dirty="0">
                <a:latin typeface="Lucida Sans Unicode"/>
                <a:cs typeface="Lucida Sans Unicode"/>
              </a:rPr>
              <a:t>an </a:t>
            </a:r>
            <a:r>
              <a:rPr sz="2000" b="0" spc="100" dirty="0">
                <a:latin typeface="Lucida Sans Unicode"/>
                <a:cs typeface="Lucida Sans Unicode"/>
              </a:rPr>
              <a:t>e-commerce </a:t>
            </a:r>
            <a:r>
              <a:rPr sz="2000" b="0" spc="-20" dirty="0">
                <a:latin typeface="Lucida Sans Unicode"/>
                <a:cs typeface="Lucida Sans Unicode"/>
              </a:rPr>
              <a:t>site's </a:t>
            </a:r>
            <a:r>
              <a:rPr sz="2000" b="0" spc="30" dirty="0">
                <a:latin typeface="Lucida Sans Unicode"/>
                <a:cs typeface="Lucida Sans Unicode"/>
              </a:rPr>
              <a:t>security </a:t>
            </a:r>
            <a:r>
              <a:rPr sz="2000" b="0" spc="-35" dirty="0">
                <a:latin typeface="Lucida Sans Unicode"/>
                <a:cs typeface="Lucida Sans Unicode"/>
              </a:rPr>
              <a:t>is </a:t>
            </a:r>
            <a:r>
              <a:rPr sz="2000" b="0" spc="70" dirty="0">
                <a:latin typeface="Lucida Sans Unicode"/>
                <a:cs typeface="Lucida Sans Unicode"/>
              </a:rPr>
              <a:t>compromised </a:t>
            </a:r>
            <a:r>
              <a:rPr sz="2000" b="0" spc="120" dirty="0">
                <a:latin typeface="Lucida Sans Unicode"/>
                <a:cs typeface="Lucida Sans Unicode"/>
              </a:rPr>
              <a:t>and </a:t>
            </a:r>
            <a:r>
              <a:rPr sz="2000" b="0" spc="125" dirty="0">
                <a:latin typeface="Lucida Sans Unicode"/>
                <a:cs typeface="Lucida Sans Unicode"/>
              </a:rPr>
              <a:t> </a:t>
            </a:r>
            <a:r>
              <a:rPr sz="2000" b="0" spc="65" dirty="0">
                <a:latin typeface="Lucida Sans Unicode"/>
                <a:cs typeface="Lucida Sans Unicode"/>
              </a:rPr>
              <a:t>consumer</a:t>
            </a:r>
            <a:r>
              <a:rPr sz="2000" b="0" spc="-95" dirty="0">
                <a:latin typeface="Lucida Sans Unicode"/>
                <a:cs typeface="Lucida Sans Unicode"/>
              </a:rPr>
              <a:t> </a:t>
            </a:r>
            <a:r>
              <a:rPr sz="2000" b="0" spc="135" dirty="0">
                <a:latin typeface="Lucida Sans Unicode"/>
                <a:cs typeface="Lucida Sans Unicode"/>
              </a:rPr>
              <a:t>data</a:t>
            </a:r>
            <a:r>
              <a:rPr sz="2000" b="0" spc="-95" dirty="0">
                <a:latin typeface="Lucida Sans Unicode"/>
                <a:cs typeface="Lucida Sans Unicode"/>
              </a:rPr>
              <a:t> </a:t>
            </a:r>
            <a:r>
              <a:rPr sz="2000" b="0" spc="-35" dirty="0">
                <a:latin typeface="Lucida Sans Unicode"/>
                <a:cs typeface="Lucida Sans Unicode"/>
              </a:rPr>
              <a:t>is</a:t>
            </a:r>
            <a:r>
              <a:rPr sz="2000" b="0" spc="-95" dirty="0">
                <a:latin typeface="Lucida Sans Unicode"/>
                <a:cs typeface="Lucida Sans Unicode"/>
              </a:rPr>
              <a:t> </a:t>
            </a:r>
            <a:r>
              <a:rPr sz="2000" b="0" spc="-60" dirty="0">
                <a:latin typeface="Lucida Sans Unicode"/>
                <a:cs typeface="Lucida Sans Unicode"/>
              </a:rPr>
              <a:t>lost,</a:t>
            </a:r>
            <a:r>
              <a:rPr sz="2000" b="0" spc="-95" dirty="0">
                <a:latin typeface="Lucida Sans Unicode"/>
                <a:cs typeface="Lucida Sans Unicode"/>
              </a:rPr>
              <a:t> </a:t>
            </a:r>
            <a:r>
              <a:rPr sz="2000" b="0" spc="40" dirty="0">
                <a:latin typeface="Lucida Sans Unicode"/>
                <a:cs typeface="Lucida Sans Unicode"/>
              </a:rPr>
              <a:t>the</a:t>
            </a:r>
            <a:r>
              <a:rPr sz="2000" b="0" spc="-95" dirty="0">
                <a:latin typeface="Lucida Sans Unicode"/>
                <a:cs typeface="Lucida Sans Unicode"/>
              </a:rPr>
              <a:t> </a:t>
            </a:r>
            <a:r>
              <a:rPr sz="2000" b="0" dirty="0">
                <a:latin typeface="Lucida Sans Unicode"/>
                <a:cs typeface="Lucida Sans Unicode"/>
              </a:rPr>
              <a:t>resulting</a:t>
            </a:r>
            <a:r>
              <a:rPr sz="2000" b="0" spc="-95" dirty="0">
                <a:latin typeface="Lucida Sans Unicode"/>
                <a:cs typeface="Lucida Sans Unicode"/>
              </a:rPr>
              <a:t> </a:t>
            </a:r>
            <a:r>
              <a:rPr sz="2000" b="0" dirty="0">
                <a:latin typeface="Lucida Sans Unicode"/>
                <a:cs typeface="Lucida Sans Unicode"/>
              </a:rPr>
              <a:t>fines</a:t>
            </a:r>
            <a:r>
              <a:rPr sz="2000" b="0" spc="-95" dirty="0">
                <a:latin typeface="Lucida Sans Unicode"/>
                <a:cs typeface="Lucida Sans Unicode"/>
              </a:rPr>
              <a:t> </a:t>
            </a:r>
            <a:r>
              <a:rPr sz="2000" b="0" spc="120" dirty="0">
                <a:latin typeface="Lucida Sans Unicode"/>
                <a:cs typeface="Lucida Sans Unicode"/>
              </a:rPr>
              <a:t>and</a:t>
            </a:r>
            <a:r>
              <a:rPr sz="2000" b="0" spc="-95" dirty="0">
                <a:latin typeface="Lucida Sans Unicode"/>
                <a:cs typeface="Lucida Sans Unicode"/>
              </a:rPr>
              <a:t> </a:t>
            </a:r>
            <a:r>
              <a:rPr sz="2000" b="0" spc="160" dirty="0">
                <a:latin typeface="Lucida Sans Unicode"/>
                <a:cs typeface="Lucida Sans Unicode"/>
              </a:rPr>
              <a:t>damage</a:t>
            </a:r>
            <a:r>
              <a:rPr sz="2000" b="0" spc="-95" dirty="0">
                <a:latin typeface="Lucida Sans Unicode"/>
                <a:cs typeface="Lucida Sans Unicode"/>
              </a:rPr>
              <a:t> </a:t>
            </a:r>
            <a:r>
              <a:rPr sz="2000" b="0" spc="10" dirty="0">
                <a:latin typeface="Lucida Sans Unicode"/>
                <a:cs typeface="Lucida Sans Unicode"/>
              </a:rPr>
              <a:t>to </a:t>
            </a:r>
            <a:r>
              <a:rPr sz="2000" b="0" spc="15" dirty="0">
                <a:latin typeface="Lucida Sans Unicode"/>
                <a:cs typeface="Lucida Sans Unicode"/>
              </a:rPr>
              <a:t> </a:t>
            </a:r>
            <a:r>
              <a:rPr sz="2000" b="0" spc="40" dirty="0">
                <a:latin typeface="Lucida Sans Unicode"/>
                <a:cs typeface="Lucida Sans Unicode"/>
              </a:rPr>
              <a:t>the</a:t>
            </a:r>
            <a:r>
              <a:rPr sz="2000" b="0" spc="-100" dirty="0">
                <a:latin typeface="Lucida Sans Unicode"/>
                <a:cs typeface="Lucida Sans Unicode"/>
              </a:rPr>
              <a:t> </a:t>
            </a:r>
            <a:r>
              <a:rPr sz="2000" b="0" spc="35" dirty="0">
                <a:latin typeface="Lucida Sans Unicode"/>
                <a:cs typeface="Lucida Sans Unicode"/>
              </a:rPr>
              <a:t>brand's</a:t>
            </a:r>
            <a:r>
              <a:rPr sz="2000" b="0" spc="-95" dirty="0">
                <a:latin typeface="Lucida Sans Unicode"/>
                <a:cs typeface="Lucida Sans Unicode"/>
              </a:rPr>
              <a:t> </a:t>
            </a:r>
            <a:r>
              <a:rPr sz="2000" b="0" spc="110" dirty="0">
                <a:latin typeface="Lucida Sans Unicode"/>
                <a:cs typeface="Lucida Sans Unicode"/>
              </a:rPr>
              <a:t>image</a:t>
            </a:r>
            <a:r>
              <a:rPr sz="2000" b="0" spc="-100" dirty="0">
                <a:latin typeface="Lucida Sans Unicode"/>
                <a:cs typeface="Lucida Sans Unicode"/>
              </a:rPr>
              <a:t> </a:t>
            </a:r>
            <a:r>
              <a:rPr sz="2000" b="0" spc="40" dirty="0">
                <a:latin typeface="Lucida Sans Unicode"/>
                <a:cs typeface="Lucida Sans Unicode"/>
              </a:rPr>
              <a:t>might</a:t>
            </a:r>
            <a:r>
              <a:rPr sz="2000" b="0" spc="-95" dirty="0">
                <a:latin typeface="Lucida Sans Unicode"/>
                <a:cs typeface="Lucida Sans Unicode"/>
              </a:rPr>
              <a:t> </a:t>
            </a:r>
            <a:r>
              <a:rPr sz="2000" b="0" spc="105" dirty="0">
                <a:latin typeface="Lucida Sans Unicode"/>
                <a:cs typeface="Lucida Sans Unicode"/>
              </a:rPr>
              <a:t>be</a:t>
            </a:r>
            <a:r>
              <a:rPr sz="2000" b="0" spc="-100" dirty="0">
                <a:latin typeface="Lucida Sans Unicode"/>
                <a:cs typeface="Lucida Sans Unicode"/>
              </a:rPr>
              <a:t> </a:t>
            </a:r>
            <a:r>
              <a:rPr sz="2000" b="0" spc="45" dirty="0">
                <a:latin typeface="Lucida Sans Unicode"/>
                <a:cs typeface="Lucida Sans Unicode"/>
              </a:rPr>
              <a:t>catastrophic.</a:t>
            </a:r>
            <a:r>
              <a:rPr sz="2000" b="0" spc="-95" dirty="0">
                <a:latin typeface="Lucida Sans Unicode"/>
                <a:cs typeface="Lucida Sans Unicode"/>
              </a:rPr>
              <a:t> </a:t>
            </a:r>
            <a:r>
              <a:rPr sz="2000" b="0" spc="120" dirty="0">
                <a:latin typeface="Lucida Sans Unicode"/>
                <a:cs typeface="Lucida Sans Unicode"/>
              </a:rPr>
              <a:t>and</a:t>
            </a:r>
            <a:r>
              <a:rPr sz="2000" b="0" spc="-95" dirty="0">
                <a:latin typeface="Lucida Sans Unicode"/>
                <a:cs typeface="Lucida Sans Unicode"/>
              </a:rPr>
              <a:t> </a:t>
            </a:r>
            <a:r>
              <a:rPr sz="2000" b="0" spc="130" dirty="0">
                <a:latin typeface="Lucida Sans Unicode"/>
                <a:cs typeface="Lucida Sans Unicode"/>
              </a:rPr>
              <a:t>as</a:t>
            </a:r>
            <a:r>
              <a:rPr sz="2000" b="0" spc="-100" dirty="0">
                <a:latin typeface="Lucida Sans Unicode"/>
                <a:cs typeface="Lucida Sans Unicode"/>
              </a:rPr>
              <a:t> </a:t>
            </a:r>
            <a:r>
              <a:rPr sz="2000" b="0" spc="245" dirty="0">
                <a:latin typeface="Lucida Sans Unicode"/>
                <a:cs typeface="Lucida Sans Unicode"/>
              </a:rPr>
              <a:t>a</a:t>
            </a:r>
            <a:r>
              <a:rPr sz="2000" b="0" spc="-95" dirty="0">
                <a:latin typeface="Lucida Sans Unicode"/>
                <a:cs typeface="Lucida Sans Unicode"/>
              </a:rPr>
              <a:t> </a:t>
            </a:r>
            <a:r>
              <a:rPr sz="2000" b="0" spc="-40" dirty="0">
                <a:latin typeface="Lucida Sans Unicode"/>
                <a:cs typeface="Lucida Sans Unicode"/>
              </a:rPr>
              <a:t>result, </a:t>
            </a:r>
            <a:r>
              <a:rPr sz="2000" b="0" spc="-620" dirty="0">
                <a:latin typeface="Lucida Sans Unicode"/>
                <a:cs typeface="Lucida Sans Unicode"/>
              </a:rPr>
              <a:t> </a:t>
            </a:r>
            <a:r>
              <a:rPr sz="2000" b="0" spc="40" dirty="0">
                <a:latin typeface="Lucida Sans Unicode"/>
                <a:cs typeface="Lucida Sans Unicode"/>
              </a:rPr>
              <a:t>specific </a:t>
            </a:r>
            <a:r>
              <a:rPr sz="2000" b="0" spc="80" dirty="0">
                <a:latin typeface="Lucida Sans Unicode"/>
                <a:cs typeface="Lucida Sans Unicode"/>
              </a:rPr>
              <a:t>measures </a:t>
            </a:r>
            <a:r>
              <a:rPr sz="2000" b="0" spc="55" dirty="0">
                <a:latin typeface="Lucida Sans Unicode"/>
                <a:cs typeface="Lucida Sans Unicode"/>
              </a:rPr>
              <a:t>must </a:t>
            </a:r>
            <a:r>
              <a:rPr sz="2000" b="0" spc="105" dirty="0">
                <a:latin typeface="Lucida Sans Unicode"/>
                <a:cs typeface="Lucida Sans Unicode"/>
              </a:rPr>
              <a:t>be </a:t>
            </a:r>
            <a:r>
              <a:rPr sz="2000" b="0" spc="45" dirty="0">
                <a:latin typeface="Lucida Sans Unicode"/>
                <a:cs typeface="Lucida Sans Unicode"/>
              </a:rPr>
              <a:t>taken </a:t>
            </a:r>
            <a:r>
              <a:rPr sz="2000" b="0" spc="10" dirty="0">
                <a:latin typeface="Lucida Sans Unicode"/>
                <a:cs typeface="Lucida Sans Unicode"/>
              </a:rPr>
              <a:t>to </a:t>
            </a:r>
            <a:r>
              <a:rPr sz="2000" b="0" spc="45" dirty="0">
                <a:latin typeface="Lucida Sans Unicode"/>
                <a:cs typeface="Lucida Sans Unicode"/>
              </a:rPr>
              <a:t>prevent </a:t>
            </a:r>
            <a:r>
              <a:rPr sz="2000" b="0" spc="-10" dirty="0">
                <a:latin typeface="Lucida Sans Unicode"/>
                <a:cs typeface="Lucida Sans Unicode"/>
              </a:rPr>
              <a:t>further </a:t>
            </a:r>
            <a:r>
              <a:rPr sz="2000" b="0" spc="-5" dirty="0">
                <a:latin typeface="Lucida Sans Unicode"/>
                <a:cs typeface="Lucida Sans Unicode"/>
              </a:rPr>
              <a:t> </a:t>
            </a:r>
            <a:r>
              <a:rPr sz="2000" b="0" spc="35" dirty="0">
                <a:latin typeface="Lucida Sans Unicode"/>
                <a:cs typeface="Lucida Sans Unicode"/>
              </a:rPr>
              <a:t>attacks.</a:t>
            </a:r>
            <a:endParaRPr sz="2000">
              <a:latin typeface="Lucida Sans Unicode"/>
              <a:cs typeface="Lucida Sans Unicode"/>
            </a:endParaRPr>
          </a:p>
        </p:txBody>
      </p:sp>
      <p:sp>
        <p:nvSpPr>
          <p:cNvPr id="3" name="object 3"/>
          <p:cNvSpPr txBox="1">
            <a:spLocks noGrp="1"/>
          </p:cNvSpPr>
          <p:nvPr>
            <p:ph type="title"/>
          </p:nvPr>
        </p:nvSpPr>
        <p:spPr>
          <a:xfrm>
            <a:off x="9758040" y="1334652"/>
            <a:ext cx="6261100" cy="452120"/>
          </a:xfrm>
          <a:prstGeom prst="rect">
            <a:avLst/>
          </a:prstGeom>
        </p:spPr>
        <p:txBody>
          <a:bodyPr vert="horz" wrap="square" lIns="0" tIns="12700" rIns="0" bIns="0" rtlCol="0">
            <a:spAutoFit/>
          </a:bodyPr>
          <a:lstStyle/>
          <a:p>
            <a:pPr marL="12700">
              <a:lnSpc>
                <a:spcPct val="100000"/>
              </a:lnSpc>
              <a:spcBef>
                <a:spcPts val="100"/>
              </a:spcBef>
            </a:pPr>
            <a:r>
              <a:rPr sz="2800" spc="50" dirty="0"/>
              <a:t>Use</a:t>
            </a:r>
            <a:r>
              <a:rPr sz="2800" spc="-140" dirty="0"/>
              <a:t> </a:t>
            </a:r>
            <a:r>
              <a:rPr sz="2800" spc="125" dirty="0"/>
              <a:t>robust,</a:t>
            </a:r>
            <a:r>
              <a:rPr sz="2800" spc="-140" dirty="0"/>
              <a:t> </a:t>
            </a:r>
            <a:r>
              <a:rPr sz="2800" spc="145" dirty="0"/>
              <a:t>distinctive</a:t>
            </a:r>
            <a:r>
              <a:rPr sz="2800" spc="-140" dirty="0"/>
              <a:t> </a:t>
            </a:r>
            <a:r>
              <a:rPr sz="2800" spc="145" dirty="0"/>
              <a:t>passwords</a:t>
            </a:r>
            <a:endParaRPr sz="2800"/>
          </a:p>
        </p:txBody>
      </p:sp>
      <p:sp>
        <p:nvSpPr>
          <p:cNvPr id="4" name="object 4"/>
          <p:cNvSpPr txBox="1">
            <a:spLocks noGrp="1"/>
          </p:cNvSpPr>
          <p:nvPr>
            <p:ph sz="half" idx="3"/>
          </p:nvPr>
        </p:nvSpPr>
        <p:spPr>
          <a:prstGeom prst="rect">
            <a:avLst/>
          </a:prstGeom>
        </p:spPr>
        <p:txBody>
          <a:bodyPr vert="horz" wrap="square" lIns="0" tIns="12700" rIns="0" bIns="0" rtlCol="0">
            <a:spAutoFit/>
          </a:bodyPr>
          <a:lstStyle/>
          <a:p>
            <a:pPr marR="5080" algn="r">
              <a:lnSpc>
                <a:spcPct val="100000"/>
              </a:lnSpc>
              <a:spcBef>
                <a:spcPts val="100"/>
              </a:spcBef>
            </a:pPr>
            <a:r>
              <a:rPr spc="125" dirty="0"/>
              <a:t>Keep</a:t>
            </a:r>
            <a:r>
              <a:rPr spc="-145" dirty="0"/>
              <a:t> </a:t>
            </a:r>
            <a:r>
              <a:rPr spc="160" dirty="0"/>
              <a:t>necessary</a:t>
            </a:r>
            <a:r>
              <a:rPr spc="-145" dirty="0"/>
              <a:t> </a:t>
            </a:r>
            <a:r>
              <a:rPr spc="180" dirty="0"/>
              <a:t>consumer</a:t>
            </a:r>
            <a:r>
              <a:rPr spc="-145" dirty="0"/>
              <a:t> </a:t>
            </a:r>
            <a:r>
              <a:rPr spc="285" dirty="0"/>
              <a:t>data</a:t>
            </a:r>
          </a:p>
          <a:p>
            <a:pPr>
              <a:lnSpc>
                <a:spcPct val="100000"/>
              </a:lnSpc>
            </a:pPr>
            <a:endParaRPr sz="3900"/>
          </a:p>
          <a:p>
            <a:pPr>
              <a:lnSpc>
                <a:spcPct val="100000"/>
              </a:lnSpc>
              <a:spcBef>
                <a:spcPts val="15"/>
              </a:spcBef>
            </a:pPr>
            <a:endParaRPr sz="3050"/>
          </a:p>
          <a:p>
            <a:pPr marL="911225">
              <a:lnSpc>
                <a:spcPct val="100000"/>
              </a:lnSpc>
            </a:pPr>
            <a:r>
              <a:rPr spc="130" dirty="0"/>
              <a:t>Back</a:t>
            </a:r>
            <a:r>
              <a:rPr spc="-155" dirty="0"/>
              <a:t> </a:t>
            </a:r>
            <a:r>
              <a:rPr spc="190" dirty="0"/>
              <a:t>up</a:t>
            </a:r>
            <a:r>
              <a:rPr spc="-155" dirty="0"/>
              <a:t> </a:t>
            </a:r>
            <a:r>
              <a:rPr spc="155" dirty="0"/>
              <a:t>your</a:t>
            </a:r>
            <a:r>
              <a:rPr spc="-155" dirty="0"/>
              <a:t> </a:t>
            </a:r>
            <a:r>
              <a:rPr spc="285" dirty="0"/>
              <a:t>data</a:t>
            </a:r>
          </a:p>
          <a:p>
            <a:pPr marL="474345" marR="33020" indent="436245">
              <a:lnSpc>
                <a:spcPct val="338900"/>
              </a:lnSpc>
              <a:spcBef>
                <a:spcPts val="105"/>
              </a:spcBef>
            </a:pPr>
            <a:r>
              <a:rPr spc="170" dirty="0"/>
              <a:t>Website</a:t>
            </a:r>
            <a:r>
              <a:rPr spc="-155" dirty="0"/>
              <a:t> </a:t>
            </a:r>
            <a:r>
              <a:rPr spc="35" dirty="0"/>
              <a:t>is</a:t>
            </a:r>
            <a:r>
              <a:rPr spc="-155" dirty="0"/>
              <a:t> </a:t>
            </a:r>
            <a:r>
              <a:rPr spc="165" dirty="0"/>
              <a:t>continually</a:t>
            </a:r>
            <a:r>
              <a:rPr spc="-150" dirty="0"/>
              <a:t> </a:t>
            </a:r>
            <a:r>
              <a:rPr spc="170" dirty="0"/>
              <a:t>current </a:t>
            </a:r>
            <a:r>
              <a:rPr spc="-765" dirty="0"/>
              <a:t> </a:t>
            </a:r>
            <a:r>
              <a:rPr spc="125" dirty="0"/>
              <a:t>Protect</a:t>
            </a:r>
            <a:r>
              <a:rPr spc="-145" dirty="0"/>
              <a:t> </a:t>
            </a:r>
            <a:r>
              <a:rPr spc="245" dirty="0"/>
              <a:t>company</a:t>
            </a:r>
            <a:r>
              <a:rPr spc="-145" dirty="0"/>
              <a:t> </a:t>
            </a:r>
            <a:r>
              <a:rPr spc="145" dirty="0"/>
              <a:t>devices</a:t>
            </a:r>
          </a:p>
          <a:p>
            <a:pPr>
              <a:lnSpc>
                <a:spcPct val="100000"/>
              </a:lnSpc>
              <a:spcBef>
                <a:spcPts val="25"/>
              </a:spcBef>
            </a:pPr>
            <a:endParaRPr sz="5700"/>
          </a:p>
          <a:p>
            <a:pPr marR="64135" algn="r">
              <a:lnSpc>
                <a:spcPct val="100000"/>
              </a:lnSpc>
            </a:pPr>
            <a:r>
              <a:rPr spc="120" dirty="0"/>
              <a:t>Review</a:t>
            </a:r>
            <a:r>
              <a:rPr spc="-145" dirty="0"/>
              <a:t> </a:t>
            </a:r>
            <a:r>
              <a:rPr spc="160" dirty="0"/>
              <a:t>all</a:t>
            </a:r>
            <a:r>
              <a:rPr spc="-140" dirty="0"/>
              <a:t> </a:t>
            </a:r>
            <a:r>
              <a:rPr spc="240" dirty="0"/>
              <a:t>third-party</a:t>
            </a:r>
            <a:r>
              <a:rPr spc="-140" dirty="0"/>
              <a:t> </a:t>
            </a:r>
            <a:r>
              <a:rPr spc="160" dirty="0"/>
              <a:t>integrations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85725"/>
            <a:ext cx="18288000" cy="3325495"/>
          </a:xfrm>
          <a:custGeom>
            <a:avLst/>
            <a:gdLst/>
            <a:ahLst/>
            <a:cxnLst/>
            <a:rect l="l" t="t" r="r" b="b"/>
            <a:pathLst>
              <a:path w="18288000" h="3325495">
                <a:moveTo>
                  <a:pt x="18287999" y="3324905"/>
                </a:moveTo>
                <a:lnTo>
                  <a:pt x="0" y="3324905"/>
                </a:lnTo>
                <a:lnTo>
                  <a:pt x="0" y="0"/>
                </a:lnTo>
                <a:lnTo>
                  <a:pt x="18287999" y="0"/>
                </a:lnTo>
                <a:lnTo>
                  <a:pt x="18287999" y="3324905"/>
                </a:lnTo>
                <a:close/>
              </a:path>
            </a:pathLst>
          </a:custGeom>
          <a:solidFill>
            <a:srgbClr val="082054"/>
          </a:solidFill>
        </p:spPr>
        <p:txBody>
          <a:bodyPr wrap="square" lIns="0" tIns="0" rIns="0" bIns="0" rtlCol="0"/>
          <a:lstStyle/>
          <a:p>
            <a:endParaRPr/>
          </a:p>
        </p:txBody>
      </p:sp>
      <p:sp>
        <p:nvSpPr>
          <p:cNvPr id="3" name="object 3"/>
          <p:cNvSpPr txBox="1">
            <a:spLocks noGrp="1"/>
          </p:cNvSpPr>
          <p:nvPr>
            <p:ph type="title"/>
          </p:nvPr>
        </p:nvSpPr>
        <p:spPr>
          <a:xfrm>
            <a:off x="5568403" y="972851"/>
            <a:ext cx="7306309" cy="635000"/>
          </a:xfrm>
          <a:prstGeom prst="rect">
            <a:avLst/>
          </a:prstGeom>
        </p:spPr>
        <p:txBody>
          <a:bodyPr vert="horz" wrap="square" lIns="0" tIns="12700" rIns="0" bIns="0" rtlCol="0">
            <a:spAutoFit/>
          </a:bodyPr>
          <a:lstStyle/>
          <a:p>
            <a:pPr marL="12700">
              <a:lnSpc>
                <a:spcPct val="100000"/>
              </a:lnSpc>
              <a:spcBef>
                <a:spcPts val="100"/>
              </a:spcBef>
            </a:pPr>
            <a:r>
              <a:rPr spc="229" dirty="0"/>
              <a:t>Cybersecurity</a:t>
            </a:r>
            <a:r>
              <a:rPr spc="-215" dirty="0"/>
              <a:t> </a:t>
            </a:r>
            <a:r>
              <a:rPr spc="114" dirty="0"/>
              <a:t>Policy</a:t>
            </a:r>
            <a:r>
              <a:rPr spc="-215" dirty="0"/>
              <a:t> </a:t>
            </a:r>
            <a:r>
              <a:rPr spc="300" dirty="0"/>
              <a:t>&amp;</a:t>
            </a:r>
            <a:r>
              <a:rPr spc="-215" dirty="0"/>
              <a:t> </a:t>
            </a:r>
            <a:r>
              <a:rPr spc="180" dirty="0"/>
              <a:t>Plan</a:t>
            </a:r>
          </a:p>
        </p:txBody>
      </p:sp>
      <p:sp>
        <p:nvSpPr>
          <p:cNvPr id="4" name="object 4"/>
          <p:cNvSpPr txBox="1"/>
          <p:nvPr/>
        </p:nvSpPr>
        <p:spPr>
          <a:xfrm>
            <a:off x="2311701" y="1847853"/>
            <a:ext cx="13665200" cy="1139825"/>
          </a:xfrm>
          <a:prstGeom prst="rect">
            <a:avLst/>
          </a:prstGeom>
        </p:spPr>
        <p:txBody>
          <a:bodyPr vert="horz" wrap="square" lIns="0" tIns="12700" rIns="0" bIns="0" rtlCol="0">
            <a:spAutoFit/>
          </a:bodyPr>
          <a:lstStyle/>
          <a:p>
            <a:pPr marL="12700" marR="5080" algn="ctr">
              <a:lnSpc>
                <a:spcPct val="116100"/>
              </a:lnSpc>
              <a:spcBef>
                <a:spcPts val="100"/>
              </a:spcBef>
            </a:pPr>
            <a:r>
              <a:rPr sz="2100" dirty="0">
                <a:solidFill>
                  <a:srgbClr val="FFFFFF"/>
                </a:solidFill>
                <a:latin typeface="Lucida Sans Unicode"/>
                <a:cs typeface="Lucida Sans Unicode"/>
              </a:rPr>
              <a:t>There</a:t>
            </a:r>
            <a:r>
              <a:rPr sz="2100" spc="-100" dirty="0">
                <a:solidFill>
                  <a:srgbClr val="FFFFFF"/>
                </a:solidFill>
                <a:latin typeface="Lucida Sans Unicode"/>
                <a:cs typeface="Lucida Sans Unicode"/>
              </a:rPr>
              <a:t> </a:t>
            </a:r>
            <a:r>
              <a:rPr sz="2100" spc="100" dirty="0">
                <a:solidFill>
                  <a:srgbClr val="FFFFFF"/>
                </a:solidFill>
                <a:latin typeface="Lucida Sans Unicode"/>
                <a:cs typeface="Lucida Sans Unicode"/>
              </a:rPr>
              <a:t>are</a:t>
            </a:r>
            <a:r>
              <a:rPr sz="2100" spc="-100" dirty="0">
                <a:solidFill>
                  <a:srgbClr val="FFFFFF"/>
                </a:solidFill>
                <a:latin typeface="Lucida Sans Unicode"/>
                <a:cs typeface="Lucida Sans Unicode"/>
              </a:rPr>
              <a:t> </a:t>
            </a:r>
            <a:r>
              <a:rPr sz="2100" spc="95" dirty="0">
                <a:solidFill>
                  <a:srgbClr val="FFFFFF"/>
                </a:solidFill>
                <a:latin typeface="Lucida Sans Unicode"/>
                <a:cs typeface="Lucida Sans Unicode"/>
              </a:rPr>
              <a:t>some</a:t>
            </a:r>
            <a:r>
              <a:rPr sz="2100" spc="-100" dirty="0">
                <a:solidFill>
                  <a:srgbClr val="FFFFFF"/>
                </a:solidFill>
                <a:latin typeface="Lucida Sans Unicode"/>
                <a:cs typeface="Lucida Sans Unicode"/>
              </a:rPr>
              <a:t> </a:t>
            </a:r>
            <a:r>
              <a:rPr sz="2100" spc="65" dirty="0">
                <a:solidFill>
                  <a:srgbClr val="FFFFFF"/>
                </a:solidFill>
                <a:latin typeface="Lucida Sans Unicode"/>
                <a:cs typeface="Lucida Sans Unicode"/>
              </a:rPr>
              <a:t>general</a:t>
            </a:r>
            <a:r>
              <a:rPr sz="2100" spc="-100" dirty="0">
                <a:solidFill>
                  <a:srgbClr val="FFFFFF"/>
                </a:solidFill>
                <a:latin typeface="Lucida Sans Unicode"/>
                <a:cs typeface="Lucida Sans Unicode"/>
              </a:rPr>
              <a:t> </a:t>
            </a:r>
            <a:r>
              <a:rPr sz="2100" spc="85" dirty="0">
                <a:solidFill>
                  <a:srgbClr val="FFFFFF"/>
                </a:solidFill>
                <a:latin typeface="Lucida Sans Unicode"/>
                <a:cs typeface="Lucida Sans Unicode"/>
              </a:rPr>
              <a:t>concepts</a:t>
            </a:r>
            <a:r>
              <a:rPr sz="2100" spc="-100" dirty="0">
                <a:solidFill>
                  <a:srgbClr val="FFFFFF"/>
                </a:solidFill>
                <a:latin typeface="Lucida Sans Unicode"/>
                <a:cs typeface="Lucida Sans Unicode"/>
              </a:rPr>
              <a:t> </a:t>
            </a:r>
            <a:r>
              <a:rPr sz="2100" spc="60" dirty="0">
                <a:solidFill>
                  <a:srgbClr val="FFFFFF"/>
                </a:solidFill>
                <a:latin typeface="Lucida Sans Unicode"/>
                <a:cs typeface="Lucida Sans Unicode"/>
              </a:rPr>
              <a:t>that</a:t>
            </a:r>
            <a:r>
              <a:rPr sz="2100" spc="-100" dirty="0">
                <a:solidFill>
                  <a:srgbClr val="FFFFFF"/>
                </a:solidFill>
                <a:latin typeface="Lucida Sans Unicode"/>
                <a:cs typeface="Lucida Sans Unicode"/>
              </a:rPr>
              <a:t> </a:t>
            </a:r>
            <a:r>
              <a:rPr sz="2100" spc="40" dirty="0">
                <a:solidFill>
                  <a:srgbClr val="FFFFFF"/>
                </a:solidFill>
                <a:latin typeface="Lucida Sans Unicode"/>
                <a:cs typeface="Lucida Sans Unicode"/>
              </a:rPr>
              <a:t>might</a:t>
            </a:r>
            <a:r>
              <a:rPr sz="2100" spc="-100" dirty="0">
                <a:solidFill>
                  <a:srgbClr val="FFFFFF"/>
                </a:solidFill>
                <a:latin typeface="Lucida Sans Unicode"/>
                <a:cs typeface="Lucida Sans Unicode"/>
              </a:rPr>
              <a:t> </a:t>
            </a:r>
            <a:r>
              <a:rPr sz="2100" spc="40" dirty="0">
                <a:solidFill>
                  <a:srgbClr val="FFFFFF"/>
                </a:solidFill>
                <a:latin typeface="Lucida Sans Unicode"/>
                <a:cs typeface="Lucida Sans Unicode"/>
              </a:rPr>
              <a:t>help</a:t>
            </a:r>
            <a:r>
              <a:rPr sz="2100" spc="-100" dirty="0">
                <a:solidFill>
                  <a:srgbClr val="FFFFFF"/>
                </a:solidFill>
                <a:latin typeface="Lucida Sans Unicode"/>
                <a:cs typeface="Lucida Sans Unicode"/>
              </a:rPr>
              <a:t> </a:t>
            </a:r>
            <a:r>
              <a:rPr sz="2100" spc="30" dirty="0">
                <a:solidFill>
                  <a:srgbClr val="FFFFFF"/>
                </a:solidFill>
                <a:latin typeface="Lucida Sans Unicode"/>
                <a:cs typeface="Lucida Sans Unicode"/>
              </a:rPr>
              <a:t>us</a:t>
            </a:r>
            <a:r>
              <a:rPr sz="2100" spc="-100" dirty="0">
                <a:solidFill>
                  <a:srgbClr val="FFFFFF"/>
                </a:solidFill>
                <a:latin typeface="Lucida Sans Unicode"/>
                <a:cs typeface="Lucida Sans Unicode"/>
              </a:rPr>
              <a:t> </a:t>
            </a:r>
            <a:r>
              <a:rPr sz="2100" spc="150" dirty="0">
                <a:solidFill>
                  <a:srgbClr val="FFFFFF"/>
                </a:solidFill>
                <a:latin typeface="Lucida Sans Unicode"/>
                <a:cs typeface="Lucida Sans Unicode"/>
              </a:rPr>
              <a:t>advance</a:t>
            </a:r>
            <a:r>
              <a:rPr sz="2100" spc="-95" dirty="0">
                <a:solidFill>
                  <a:srgbClr val="FFFFFF"/>
                </a:solidFill>
                <a:latin typeface="Lucida Sans Unicode"/>
                <a:cs typeface="Lucida Sans Unicode"/>
              </a:rPr>
              <a:t> </a:t>
            </a:r>
            <a:r>
              <a:rPr sz="2100" spc="55" dirty="0">
                <a:solidFill>
                  <a:srgbClr val="FFFFFF"/>
                </a:solidFill>
                <a:latin typeface="Lucida Sans Unicode"/>
                <a:cs typeface="Lucida Sans Unicode"/>
              </a:rPr>
              <a:t>towards</a:t>
            </a:r>
            <a:r>
              <a:rPr sz="2100" spc="-100" dirty="0">
                <a:solidFill>
                  <a:srgbClr val="FFFFFF"/>
                </a:solidFill>
                <a:latin typeface="Lucida Sans Unicode"/>
                <a:cs typeface="Lucida Sans Unicode"/>
              </a:rPr>
              <a:t> </a:t>
            </a:r>
            <a:r>
              <a:rPr sz="2100" spc="254" dirty="0">
                <a:solidFill>
                  <a:srgbClr val="FFFFFF"/>
                </a:solidFill>
                <a:latin typeface="Lucida Sans Unicode"/>
                <a:cs typeface="Lucida Sans Unicode"/>
              </a:rPr>
              <a:t>a</a:t>
            </a:r>
            <a:r>
              <a:rPr sz="2100" spc="-100" dirty="0">
                <a:solidFill>
                  <a:srgbClr val="FFFFFF"/>
                </a:solidFill>
                <a:latin typeface="Lucida Sans Unicode"/>
                <a:cs typeface="Lucida Sans Unicode"/>
              </a:rPr>
              <a:t> </a:t>
            </a:r>
            <a:r>
              <a:rPr sz="2100" spc="45" dirty="0">
                <a:solidFill>
                  <a:srgbClr val="FFFFFF"/>
                </a:solidFill>
                <a:latin typeface="Lucida Sans Unicode"/>
                <a:cs typeface="Lucida Sans Unicode"/>
              </a:rPr>
              <a:t>safer</a:t>
            </a:r>
            <a:r>
              <a:rPr sz="2100" spc="-100" dirty="0">
                <a:solidFill>
                  <a:srgbClr val="FFFFFF"/>
                </a:solidFill>
                <a:latin typeface="Lucida Sans Unicode"/>
                <a:cs typeface="Lucida Sans Unicode"/>
              </a:rPr>
              <a:t> </a:t>
            </a:r>
            <a:r>
              <a:rPr sz="2100" spc="20" dirty="0">
                <a:solidFill>
                  <a:srgbClr val="FFFFFF"/>
                </a:solidFill>
                <a:latin typeface="Lucida Sans Unicode"/>
                <a:cs typeface="Lucida Sans Unicode"/>
              </a:rPr>
              <a:t>digital</a:t>
            </a:r>
            <a:r>
              <a:rPr sz="2100" spc="-100" dirty="0">
                <a:solidFill>
                  <a:srgbClr val="FFFFFF"/>
                </a:solidFill>
                <a:latin typeface="Lucida Sans Unicode"/>
                <a:cs typeface="Lucida Sans Unicode"/>
              </a:rPr>
              <a:t> </a:t>
            </a:r>
            <a:r>
              <a:rPr sz="2100" spc="25" dirty="0">
                <a:solidFill>
                  <a:srgbClr val="FFFFFF"/>
                </a:solidFill>
                <a:latin typeface="Lucida Sans Unicode"/>
                <a:cs typeface="Lucida Sans Unicode"/>
              </a:rPr>
              <a:t>realm,</a:t>
            </a:r>
            <a:r>
              <a:rPr sz="2100" spc="-100" dirty="0">
                <a:solidFill>
                  <a:srgbClr val="FFFFFF"/>
                </a:solidFill>
                <a:latin typeface="Lucida Sans Unicode"/>
                <a:cs typeface="Lucida Sans Unicode"/>
              </a:rPr>
              <a:t> </a:t>
            </a:r>
            <a:r>
              <a:rPr sz="2100" spc="60" dirty="0">
                <a:solidFill>
                  <a:srgbClr val="FFFFFF"/>
                </a:solidFill>
                <a:latin typeface="Lucida Sans Unicode"/>
                <a:cs typeface="Lucida Sans Unicode"/>
              </a:rPr>
              <a:t>especially </a:t>
            </a:r>
            <a:r>
              <a:rPr sz="2100" spc="-650" dirty="0">
                <a:solidFill>
                  <a:srgbClr val="FFFFFF"/>
                </a:solidFill>
                <a:latin typeface="Lucida Sans Unicode"/>
                <a:cs typeface="Lucida Sans Unicode"/>
              </a:rPr>
              <a:t> </a:t>
            </a:r>
            <a:r>
              <a:rPr sz="2100" spc="75" dirty="0">
                <a:solidFill>
                  <a:srgbClr val="FFFFFF"/>
                </a:solidFill>
                <a:latin typeface="Lucida Sans Unicode"/>
                <a:cs typeface="Lucida Sans Unicode"/>
              </a:rPr>
              <a:t>when </a:t>
            </a:r>
            <a:r>
              <a:rPr sz="2100" spc="-60" dirty="0">
                <a:solidFill>
                  <a:srgbClr val="FFFFFF"/>
                </a:solidFill>
                <a:latin typeface="Lucida Sans Unicode"/>
                <a:cs typeface="Lucida Sans Unicode"/>
              </a:rPr>
              <a:t>it </a:t>
            </a:r>
            <a:r>
              <a:rPr sz="2100" spc="114" dirty="0">
                <a:solidFill>
                  <a:srgbClr val="FFFFFF"/>
                </a:solidFill>
                <a:latin typeface="Lucida Sans Unicode"/>
                <a:cs typeface="Lucida Sans Unicode"/>
              </a:rPr>
              <a:t>comes </a:t>
            </a:r>
            <a:r>
              <a:rPr sz="2100" spc="10" dirty="0">
                <a:solidFill>
                  <a:srgbClr val="FFFFFF"/>
                </a:solidFill>
                <a:latin typeface="Lucida Sans Unicode"/>
                <a:cs typeface="Lucida Sans Unicode"/>
              </a:rPr>
              <a:t>to </a:t>
            </a:r>
            <a:r>
              <a:rPr sz="2100" spc="40" dirty="0">
                <a:solidFill>
                  <a:srgbClr val="FFFFFF"/>
                </a:solidFill>
                <a:latin typeface="Lucida Sans Unicode"/>
                <a:cs typeface="Lucida Sans Unicode"/>
              </a:rPr>
              <a:t>securing </a:t>
            </a:r>
            <a:r>
              <a:rPr sz="2100" spc="70" dirty="0">
                <a:solidFill>
                  <a:srgbClr val="FFFFFF"/>
                </a:solidFill>
                <a:latin typeface="Lucida Sans Unicode"/>
                <a:cs typeface="Lucida Sans Unicode"/>
              </a:rPr>
              <a:t>consumer </a:t>
            </a:r>
            <a:r>
              <a:rPr sz="2100" spc="65" dirty="0">
                <a:solidFill>
                  <a:srgbClr val="FFFFFF"/>
                </a:solidFill>
                <a:latin typeface="Lucida Sans Unicode"/>
                <a:cs typeface="Lucida Sans Unicode"/>
              </a:rPr>
              <a:t>data, </a:t>
            </a:r>
            <a:r>
              <a:rPr sz="2100" spc="95" dirty="0">
                <a:solidFill>
                  <a:srgbClr val="FFFFFF"/>
                </a:solidFill>
                <a:latin typeface="Lucida Sans Unicode"/>
                <a:cs typeface="Lucida Sans Unicode"/>
              </a:rPr>
              <a:t>even </a:t>
            </a:r>
            <a:r>
              <a:rPr sz="2100" spc="40" dirty="0">
                <a:solidFill>
                  <a:srgbClr val="FFFFFF"/>
                </a:solidFill>
                <a:latin typeface="Lucida Sans Unicode"/>
                <a:cs typeface="Lucida Sans Unicode"/>
              </a:rPr>
              <a:t>though </a:t>
            </a:r>
            <a:r>
              <a:rPr sz="2100" spc="50" dirty="0">
                <a:solidFill>
                  <a:srgbClr val="FFFFFF"/>
                </a:solidFill>
                <a:latin typeface="Lucida Sans Unicode"/>
                <a:cs typeface="Lucida Sans Unicode"/>
              </a:rPr>
              <a:t>cybersecurity </a:t>
            </a:r>
            <a:r>
              <a:rPr sz="2100" spc="20" dirty="0">
                <a:solidFill>
                  <a:srgbClr val="FFFFFF"/>
                </a:solidFill>
                <a:latin typeface="Lucida Sans Unicode"/>
                <a:cs typeface="Lucida Sans Unicode"/>
              </a:rPr>
              <a:t>issues </a:t>
            </a:r>
            <a:r>
              <a:rPr sz="2100" spc="125" dirty="0">
                <a:solidFill>
                  <a:srgbClr val="FFFFFF"/>
                </a:solidFill>
                <a:latin typeface="Lucida Sans Unicode"/>
                <a:cs typeface="Lucida Sans Unicode"/>
              </a:rPr>
              <a:t>and </a:t>
            </a:r>
            <a:r>
              <a:rPr sz="2100" spc="-5" dirty="0">
                <a:solidFill>
                  <a:srgbClr val="FFFFFF"/>
                </a:solidFill>
                <a:latin typeface="Lucida Sans Unicode"/>
                <a:cs typeface="Lucida Sans Unicode"/>
              </a:rPr>
              <a:t>solutions </a:t>
            </a:r>
            <a:r>
              <a:rPr sz="2100" spc="175" dirty="0">
                <a:solidFill>
                  <a:srgbClr val="FFFFFF"/>
                </a:solidFill>
                <a:latin typeface="Lucida Sans Unicode"/>
                <a:cs typeface="Lucida Sans Unicode"/>
              </a:rPr>
              <a:t>may </a:t>
            </a:r>
            <a:r>
              <a:rPr sz="2100" spc="85" dirty="0">
                <a:solidFill>
                  <a:srgbClr val="FFFFFF"/>
                </a:solidFill>
                <a:latin typeface="Lucida Sans Unicode"/>
                <a:cs typeface="Lucida Sans Unicode"/>
              </a:rPr>
              <a:t>vary </a:t>
            </a:r>
            <a:r>
              <a:rPr sz="2100" spc="-650" dirty="0">
                <a:solidFill>
                  <a:srgbClr val="FFFFFF"/>
                </a:solidFill>
                <a:latin typeface="Lucida Sans Unicode"/>
                <a:cs typeface="Lucida Sans Unicode"/>
              </a:rPr>
              <a:t> </a:t>
            </a:r>
            <a:r>
              <a:rPr sz="2100" spc="80" dirty="0">
                <a:solidFill>
                  <a:srgbClr val="FFFFFF"/>
                </a:solidFill>
                <a:latin typeface="Lucida Sans Unicode"/>
                <a:cs typeface="Lucida Sans Unicode"/>
              </a:rPr>
              <a:t>between</a:t>
            </a:r>
            <a:r>
              <a:rPr sz="2100" spc="-110" dirty="0">
                <a:solidFill>
                  <a:srgbClr val="FFFFFF"/>
                </a:solidFill>
                <a:latin typeface="Lucida Sans Unicode"/>
                <a:cs typeface="Lucida Sans Unicode"/>
              </a:rPr>
              <a:t> </a:t>
            </a:r>
            <a:r>
              <a:rPr sz="2100" dirty="0">
                <a:solidFill>
                  <a:srgbClr val="FFFFFF"/>
                </a:solidFill>
                <a:latin typeface="Lucida Sans Unicode"/>
                <a:cs typeface="Lucida Sans Unicode"/>
              </a:rPr>
              <a:t>organizations.</a:t>
            </a:r>
            <a:endParaRPr sz="2100">
              <a:latin typeface="Lucida Sans Unicode"/>
              <a:cs typeface="Lucida Sans Unicode"/>
            </a:endParaRPr>
          </a:p>
        </p:txBody>
      </p:sp>
      <p:grpSp>
        <p:nvGrpSpPr>
          <p:cNvPr id="5" name="object 5"/>
          <p:cNvGrpSpPr/>
          <p:nvPr/>
        </p:nvGrpSpPr>
        <p:grpSpPr>
          <a:xfrm>
            <a:off x="15402049" y="9153520"/>
            <a:ext cx="2886075" cy="305435"/>
            <a:chOff x="15402049" y="9153520"/>
            <a:chExt cx="2886075" cy="305435"/>
          </a:xfrm>
        </p:grpSpPr>
        <p:sp>
          <p:nvSpPr>
            <p:cNvPr id="6" name="object 6"/>
            <p:cNvSpPr/>
            <p:nvPr/>
          </p:nvSpPr>
          <p:spPr>
            <a:xfrm>
              <a:off x="15687863" y="9267824"/>
              <a:ext cx="2600325" cy="76200"/>
            </a:xfrm>
            <a:custGeom>
              <a:avLst/>
              <a:gdLst/>
              <a:ahLst/>
              <a:cxnLst/>
              <a:rect l="l" t="t" r="r" b="b"/>
              <a:pathLst>
                <a:path w="2600325" h="76200">
                  <a:moveTo>
                    <a:pt x="0" y="0"/>
                  </a:moveTo>
                  <a:lnTo>
                    <a:pt x="2600137" y="0"/>
                  </a:lnTo>
                  <a:lnTo>
                    <a:pt x="2600137" y="76199"/>
                  </a:lnTo>
                  <a:lnTo>
                    <a:pt x="0" y="76199"/>
                  </a:lnTo>
                  <a:lnTo>
                    <a:pt x="0" y="0"/>
                  </a:lnTo>
                  <a:close/>
                </a:path>
              </a:pathLst>
            </a:custGeom>
            <a:solidFill>
              <a:srgbClr val="082054"/>
            </a:solidFill>
          </p:spPr>
          <p:txBody>
            <a:bodyPr wrap="square" lIns="0" tIns="0" rIns="0" bIns="0" rtlCol="0"/>
            <a:lstStyle/>
            <a:p>
              <a:endParaRPr/>
            </a:p>
          </p:txBody>
        </p:sp>
        <p:pic>
          <p:nvPicPr>
            <p:cNvPr id="7" name="object 7"/>
            <p:cNvPicPr/>
            <p:nvPr/>
          </p:nvPicPr>
          <p:blipFill>
            <a:blip r:embed="rId3" cstate="print"/>
            <a:stretch>
              <a:fillRect/>
            </a:stretch>
          </p:blipFill>
          <p:spPr>
            <a:xfrm>
              <a:off x="15440153" y="9191624"/>
              <a:ext cx="228655" cy="228599"/>
            </a:xfrm>
            <a:prstGeom prst="rect">
              <a:avLst/>
            </a:prstGeom>
          </p:spPr>
        </p:pic>
        <p:sp>
          <p:nvSpPr>
            <p:cNvPr id="8" name="object 8"/>
            <p:cNvSpPr/>
            <p:nvPr/>
          </p:nvSpPr>
          <p:spPr>
            <a:xfrm>
              <a:off x="15440153" y="9191624"/>
              <a:ext cx="229235" cy="228600"/>
            </a:xfrm>
            <a:custGeom>
              <a:avLst/>
              <a:gdLst/>
              <a:ahLst/>
              <a:cxnLst/>
              <a:rect l="l" t="t" r="r" b="b"/>
              <a:pathLst>
                <a:path w="229234" h="228600">
                  <a:moveTo>
                    <a:pt x="228655" y="114299"/>
                  </a:moveTo>
                  <a:lnTo>
                    <a:pt x="228655" y="121805"/>
                  </a:lnTo>
                  <a:lnTo>
                    <a:pt x="227922" y="129237"/>
                  </a:lnTo>
                  <a:lnTo>
                    <a:pt x="226458" y="136598"/>
                  </a:lnTo>
                  <a:lnTo>
                    <a:pt x="224993" y="143959"/>
                  </a:lnTo>
                  <a:lnTo>
                    <a:pt x="209387" y="177801"/>
                  </a:lnTo>
                  <a:lnTo>
                    <a:pt x="205216" y="184041"/>
                  </a:lnTo>
                  <a:lnTo>
                    <a:pt x="171602" y="213506"/>
                  </a:lnTo>
                  <a:lnTo>
                    <a:pt x="129269" y="227867"/>
                  </a:lnTo>
                  <a:lnTo>
                    <a:pt x="114327" y="228599"/>
                  </a:lnTo>
                  <a:lnTo>
                    <a:pt x="106820" y="228599"/>
                  </a:lnTo>
                  <a:lnTo>
                    <a:pt x="99385" y="227867"/>
                  </a:lnTo>
                  <a:lnTo>
                    <a:pt x="92023" y="226403"/>
                  </a:lnTo>
                  <a:lnTo>
                    <a:pt x="84660" y="224939"/>
                  </a:lnTo>
                  <a:lnTo>
                    <a:pt x="44568" y="205167"/>
                  </a:lnTo>
                  <a:lnTo>
                    <a:pt x="15097" y="171561"/>
                  </a:lnTo>
                  <a:lnTo>
                    <a:pt x="2196" y="136598"/>
                  </a:lnTo>
                  <a:lnTo>
                    <a:pt x="732" y="129237"/>
                  </a:lnTo>
                  <a:lnTo>
                    <a:pt x="0" y="121805"/>
                  </a:lnTo>
                  <a:lnTo>
                    <a:pt x="0" y="114299"/>
                  </a:lnTo>
                  <a:lnTo>
                    <a:pt x="0" y="106794"/>
                  </a:lnTo>
                  <a:lnTo>
                    <a:pt x="11575" y="63625"/>
                  </a:lnTo>
                  <a:lnTo>
                    <a:pt x="38793" y="28170"/>
                  </a:lnTo>
                  <a:lnTo>
                    <a:pt x="50810" y="19263"/>
                  </a:lnTo>
                  <a:lnTo>
                    <a:pt x="57052" y="15093"/>
                  </a:lnTo>
                  <a:lnTo>
                    <a:pt x="99385" y="732"/>
                  </a:lnTo>
                  <a:lnTo>
                    <a:pt x="114327" y="0"/>
                  </a:lnTo>
                  <a:lnTo>
                    <a:pt x="121834" y="0"/>
                  </a:lnTo>
                  <a:lnTo>
                    <a:pt x="129269" y="732"/>
                  </a:lnTo>
                  <a:lnTo>
                    <a:pt x="136631" y="2196"/>
                  </a:lnTo>
                  <a:lnTo>
                    <a:pt x="143994" y="3660"/>
                  </a:lnTo>
                  <a:lnTo>
                    <a:pt x="177844" y="19263"/>
                  </a:lnTo>
                  <a:lnTo>
                    <a:pt x="184086" y="23432"/>
                  </a:lnTo>
                  <a:lnTo>
                    <a:pt x="209387" y="50798"/>
                  </a:lnTo>
                  <a:lnTo>
                    <a:pt x="213558" y="57038"/>
                  </a:lnTo>
                  <a:lnTo>
                    <a:pt x="227922" y="99362"/>
                  </a:lnTo>
                  <a:lnTo>
                    <a:pt x="228655" y="106794"/>
                  </a:lnTo>
                  <a:lnTo>
                    <a:pt x="228655" y="114299"/>
                  </a:lnTo>
                  <a:close/>
                </a:path>
              </a:pathLst>
            </a:custGeom>
            <a:ln w="76209">
              <a:solidFill>
                <a:srgbClr val="082054"/>
              </a:solidFill>
            </a:ln>
          </p:spPr>
          <p:txBody>
            <a:bodyPr wrap="square" lIns="0" tIns="0" rIns="0" bIns="0" rtlCol="0"/>
            <a:lstStyle/>
            <a:p>
              <a:endParaRPr/>
            </a:p>
          </p:txBody>
        </p:sp>
      </p:grpSp>
      <p:grpSp>
        <p:nvGrpSpPr>
          <p:cNvPr id="9" name="object 9"/>
          <p:cNvGrpSpPr/>
          <p:nvPr/>
        </p:nvGrpSpPr>
        <p:grpSpPr>
          <a:xfrm>
            <a:off x="0" y="9153520"/>
            <a:ext cx="3042920" cy="305435"/>
            <a:chOff x="0" y="9153520"/>
            <a:chExt cx="3042920" cy="305435"/>
          </a:xfrm>
        </p:grpSpPr>
        <p:sp>
          <p:nvSpPr>
            <p:cNvPr id="10" name="object 10"/>
            <p:cNvSpPr/>
            <p:nvPr/>
          </p:nvSpPr>
          <p:spPr>
            <a:xfrm>
              <a:off x="0" y="9267824"/>
              <a:ext cx="2757170" cy="76200"/>
            </a:xfrm>
            <a:custGeom>
              <a:avLst/>
              <a:gdLst/>
              <a:ahLst/>
              <a:cxnLst/>
              <a:rect l="l" t="t" r="r" b="b"/>
              <a:pathLst>
                <a:path w="2757170" h="76200">
                  <a:moveTo>
                    <a:pt x="0" y="76199"/>
                  </a:moveTo>
                  <a:lnTo>
                    <a:pt x="0" y="0"/>
                  </a:lnTo>
                  <a:lnTo>
                    <a:pt x="2756585" y="0"/>
                  </a:lnTo>
                  <a:lnTo>
                    <a:pt x="2756585" y="76199"/>
                  </a:lnTo>
                  <a:lnTo>
                    <a:pt x="0" y="76199"/>
                  </a:lnTo>
                  <a:close/>
                </a:path>
              </a:pathLst>
            </a:custGeom>
            <a:solidFill>
              <a:srgbClr val="082054"/>
            </a:solidFill>
          </p:spPr>
          <p:txBody>
            <a:bodyPr wrap="square" lIns="0" tIns="0" rIns="0" bIns="0" rtlCol="0"/>
            <a:lstStyle/>
            <a:p>
              <a:endParaRPr/>
            </a:p>
          </p:txBody>
        </p:sp>
        <p:pic>
          <p:nvPicPr>
            <p:cNvPr id="11" name="object 11"/>
            <p:cNvPicPr/>
            <p:nvPr/>
          </p:nvPicPr>
          <p:blipFill>
            <a:blip r:embed="rId4" cstate="print"/>
            <a:stretch>
              <a:fillRect/>
            </a:stretch>
          </p:blipFill>
          <p:spPr>
            <a:xfrm>
              <a:off x="2775641" y="9191624"/>
              <a:ext cx="228655" cy="228599"/>
            </a:xfrm>
            <a:prstGeom prst="rect">
              <a:avLst/>
            </a:prstGeom>
          </p:spPr>
        </p:pic>
        <p:sp>
          <p:nvSpPr>
            <p:cNvPr id="12" name="object 12"/>
            <p:cNvSpPr/>
            <p:nvPr/>
          </p:nvSpPr>
          <p:spPr>
            <a:xfrm>
              <a:off x="2775641" y="9191624"/>
              <a:ext cx="229235" cy="228600"/>
            </a:xfrm>
            <a:custGeom>
              <a:avLst/>
              <a:gdLst/>
              <a:ahLst/>
              <a:cxnLst/>
              <a:rect l="l" t="t" r="r" b="b"/>
              <a:pathLst>
                <a:path w="229235" h="228600">
                  <a:moveTo>
                    <a:pt x="228655" y="114299"/>
                  </a:moveTo>
                  <a:lnTo>
                    <a:pt x="219952" y="158040"/>
                  </a:lnTo>
                  <a:lnTo>
                    <a:pt x="195169" y="195122"/>
                  </a:lnTo>
                  <a:lnTo>
                    <a:pt x="177844" y="209336"/>
                  </a:lnTo>
                  <a:lnTo>
                    <a:pt x="171602" y="213506"/>
                  </a:lnTo>
                  <a:lnTo>
                    <a:pt x="129269" y="227867"/>
                  </a:lnTo>
                  <a:lnTo>
                    <a:pt x="114327" y="228599"/>
                  </a:lnTo>
                  <a:lnTo>
                    <a:pt x="106820" y="228599"/>
                  </a:lnTo>
                  <a:lnTo>
                    <a:pt x="99386" y="227867"/>
                  </a:lnTo>
                  <a:lnTo>
                    <a:pt x="92023" y="226403"/>
                  </a:lnTo>
                  <a:lnTo>
                    <a:pt x="84660" y="224939"/>
                  </a:lnTo>
                  <a:lnTo>
                    <a:pt x="50810" y="209336"/>
                  </a:lnTo>
                  <a:lnTo>
                    <a:pt x="44568" y="205167"/>
                  </a:lnTo>
                  <a:lnTo>
                    <a:pt x="19267" y="177801"/>
                  </a:lnTo>
                  <a:lnTo>
                    <a:pt x="15097" y="171561"/>
                  </a:lnTo>
                  <a:lnTo>
                    <a:pt x="732" y="129237"/>
                  </a:lnTo>
                  <a:lnTo>
                    <a:pt x="0" y="114299"/>
                  </a:lnTo>
                  <a:lnTo>
                    <a:pt x="0" y="106794"/>
                  </a:lnTo>
                  <a:lnTo>
                    <a:pt x="732" y="99362"/>
                  </a:lnTo>
                  <a:lnTo>
                    <a:pt x="2196" y="92001"/>
                  </a:lnTo>
                  <a:lnTo>
                    <a:pt x="3661" y="84640"/>
                  </a:lnTo>
                  <a:lnTo>
                    <a:pt x="19267" y="50798"/>
                  </a:lnTo>
                  <a:lnTo>
                    <a:pt x="23438" y="44558"/>
                  </a:lnTo>
                  <a:lnTo>
                    <a:pt x="57052" y="15093"/>
                  </a:lnTo>
                  <a:lnTo>
                    <a:pt x="92023" y="2196"/>
                  </a:lnTo>
                  <a:lnTo>
                    <a:pt x="99386" y="732"/>
                  </a:lnTo>
                  <a:lnTo>
                    <a:pt x="106820" y="0"/>
                  </a:lnTo>
                  <a:lnTo>
                    <a:pt x="114327" y="0"/>
                  </a:lnTo>
                  <a:lnTo>
                    <a:pt x="121834" y="0"/>
                  </a:lnTo>
                  <a:lnTo>
                    <a:pt x="129269" y="732"/>
                  </a:lnTo>
                  <a:lnTo>
                    <a:pt x="136631" y="2196"/>
                  </a:lnTo>
                  <a:lnTo>
                    <a:pt x="143994" y="3660"/>
                  </a:lnTo>
                  <a:lnTo>
                    <a:pt x="184086" y="23432"/>
                  </a:lnTo>
                  <a:lnTo>
                    <a:pt x="213558" y="57038"/>
                  </a:lnTo>
                  <a:lnTo>
                    <a:pt x="226458" y="92001"/>
                  </a:lnTo>
                  <a:lnTo>
                    <a:pt x="227922" y="99362"/>
                  </a:lnTo>
                  <a:lnTo>
                    <a:pt x="228655" y="106794"/>
                  </a:lnTo>
                  <a:lnTo>
                    <a:pt x="228655" y="114299"/>
                  </a:lnTo>
                  <a:close/>
                </a:path>
              </a:pathLst>
            </a:custGeom>
            <a:ln w="76209">
              <a:solidFill>
                <a:srgbClr val="082054"/>
              </a:solidFill>
            </a:ln>
          </p:spPr>
          <p:txBody>
            <a:bodyPr wrap="square" lIns="0" tIns="0" rIns="0" bIns="0" rtlCol="0"/>
            <a:lstStyle/>
            <a:p>
              <a:endParaRPr/>
            </a:p>
          </p:txBody>
        </p:sp>
      </p:grpSp>
      <p:pic>
        <p:nvPicPr>
          <p:cNvPr id="13" name="object 13"/>
          <p:cNvPicPr/>
          <p:nvPr/>
        </p:nvPicPr>
        <p:blipFill>
          <a:blip r:embed="rId5" cstate="print"/>
          <a:stretch>
            <a:fillRect/>
          </a:stretch>
        </p:blipFill>
        <p:spPr>
          <a:xfrm>
            <a:off x="1122418" y="4208804"/>
            <a:ext cx="16104283" cy="3799646"/>
          </a:xfrm>
          <a:prstGeom prst="rect">
            <a:avLst/>
          </a:prstGeom>
        </p:spPr>
      </p:pic>
      <p:sp>
        <p:nvSpPr>
          <p:cNvPr id="14" name="object 14"/>
          <p:cNvSpPr txBox="1"/>
          <p:nvPr/>
        </p:nvSpPr>
        <p:spPr>
          <a:xfrm>
            <a:off x="848563" y="6229051"/>
            <a:ext cx="2447925" cy="1001394"/>
          </a:xfrm>
          <a:prstGeom prst="rect">
            <a:avLst/>
          </a:prstGeom>
        </p:spPr>
        <p:txBody>
          <a:bodyPr vert="horz" wrap="square" lIns="0" tIns="33655" rIns="0" bIns="0" rtlCol="0">
            <a:spAutoFit/>
          </a:bodyPr>
          <a:lstStyle/>
          <a:p>
            <a:pPr marL="12065" marR="5080" algn="ctr">
              <a:lnSpc>
                <a:spcPts val="1889"/>
              </a:lnSpc>
              <a:spcBef>
                <a:spcPts val="265"/>
              </a:spcBef>
            </a:pPr>
            <a:r>
              <a:rPr sz="1650" b="1" spc="-75" dirty="0">
                <a:latin typeface="Arial"/>
                <a:cs typeface="Arial"/>
              </a:rPr>
              <a:t>S</a:t>
            </a:r>
            <a:r>
              <a:rPr sz="1650" b="1" spc="110" dirty="0">
                <a:latin typeface="Arial"/>
                <a:cs typeface="Arial"/>
              </a:rPr>
              <a:t>e</a:t>
            </a:r>
            <a:r>
              <a:rPr sz="1650" b="1" spc="130" dirty="0">
                <a:latin typeface="Arial"/>
                <a:cs typeface="Arial"/>
              </a:rPr>
              <a:t>t</a:t>
            </a:r>
            <a:r>
              <a:rPr sz="1650" b="1" spc="-105" dirty="0">
                <a:latin typeface="Arial"/>
                <a:cs typeface="Arial"/>
              </a:rPr>
              <a:t> </a:t>
            </a:r>
            <a:r>
              <a:rPr sz="1650" b="1" spc="90" dirty="0">
                <a:latin typeface="Arial"/>
                <a:cs typeface="Arial"/>
              </a:rPr>
              <a:t>c</a:t>
            </a:r>
            <a:r>
              <a:rPr sz="1650" b="1" spc="135" dirty="0">
                <a:latin typeface="Arial"/>
                <a:cs typeface="Arial"/>
              </a:rPr>
              <a:t>y</a:t>
            </a:r>
            <a:r>
              <a:rPr sz="1650" b="1" spc="125" dirty="0">
                <a:latin typeface="Arial"/>
                <a:cs typeface="Arial"/>
              </a:rPr>
              <a:t>b</a:t>
            </a:r>
            <a:r>
              <a:rPr sz="1650" b="1" spc="110" dirty="0">
                <a:latin typeface="Arial"/>
                <a:cs typeface="Arial"/>
              </a:rPr>
              <a:t>e</a:t>
            </a:r>
            <a:r>
              <a:rPr sz="1650" b="1" spc="70" dirty="0">
                <a:latin typeface="Arial"/>
                <a:cs typeface="Arial"/>
              </a:rPr>
              <a:t>r</a:t>
            </a:r>
            <a:r>
              <a:rPr sz="1650" b="1" spc="10" dirty="0">
                <a:latin typeface="Arial"/>
                <a:cs typeface="Arial"/>
              </a:rPr>
              <a:t>s</a:t>
            </a:r>
            <a:r>
              <a:rPr sz="1650" b="1" spc="110" dirty="0">
                <a:latin typeface="Arial"/>
                <a:cs typeface="Arial"/>
              </a:rPr>
              <a:t>e</a:t>
            </a:r>
            <a:r>
              <a:rPr sz="1650" b="1" spc="90" dirty="0">
                <a:latin typeface="Arial"/>
                <a:cs typeface="Arial"/>
              </a:rPr>
              <a:t>c</a:t>
            </a:r>
            <a:r>
              <a:rPr sz="1650" b="1" spc="114" dirty="0">
                <a:latin typeface="Arial"/>
                <a:cs typeface="Arial"/>
              </a:rPr>
              <a:t>u</a:t>
            </a:r>
            <a:r>
              <a:rPr sz="1650" b="1" spc="70" dirty="0">
                <a:latin typeface="Arial"/>
                <a:cs typeface="Arial"/>
              </a:rPr>
              <a:t>r</a:t>
            </a:r>
            <a:r>
              <a:rPr sz="1650" b="1" spc="30" dirty="0">
                <a:latin typeface="Arial"/>
                <a:cs typeface="Arial"/>
              </a:rPr>
              <a:t>i</a:t>
            </a:r>
            <a:r>
              <a:rPr sz="1650" b="1" spc="125" dirty="0">
                <a:latin typeface="Arial"/>
                <a:cs typeface="Arial"/>
              </a:rPr>
              <a:t>t</a:t>
            </a:r>
            <a:r>
              <a:rPr sz="1650" b="1" spc="140" dirty="0">
                <a:latin typeface="Arial"/>
                <a:cs typeface="Arial"/>
              </a:rPr>
              <a:t>y</a:t>
            </a:r>
            <a:r>
              <a:rPr sz="1650" b="1" spc="-105" dirty="0">
                <a:latin typeface="Arial"/>
                <a:cs typeface="Arial"/>
              </a:rPr>
              <a:t> </a:t>
            </a:r>
            <a:r>
              <a:rPr sz="1650" b="1" spc="215" dirty="0">
                <a:latin typeface="Arial"/>
                <a:cs typeface="Arial"/>
              </a:rPr>
              <a:t>a</a:t>
            </a:r>
            <a:r>
              <a:rPr sz="1650" b="1" spc="15" dirty="0">
                <a:latin typeface="Arial"/>
                <a:cs typeface="Arial"/>
              </a:rPr>
              <a:t>s</a:t>
            </a:r>
            <a:r>
              <a:rPr sz="1650" b="1" spc="-105" dirty="0">
                <a:latin typeface="Arial"/>
                <a:cs typeface="Arial"/>
              </a:rPr>
              <a:t> </a:t>
            </a:r>
            <a:r>
              <a:rPr sz="1650" b="1" spc="145" dirty="0">
                <a:latin typeface="Arial"/>
                <a:cs typeface="Arial"/>
              </a:rPr>
              <a:t>a  </a:t>
            </a:r>
            <a:r>
              <a:rPr sz="1650" b="1" spc="105" dirty="0">
                <a:latin typeface="Arial"/>
                <a:cs typeface="Arial"/>
              </a:rPr>
              <a:t>top </a:t>
            </a:r>
            <a:r>
              <a:rPr sz="1650" b="1" spc="80" dirty="0">
                <a:latin typeface="Arial"/>
                <a:cs typeface="Arial"/>
              </a:rPr>
              <a:t>priority </a:t>
            </a:r>
            <a:r>
              <a:rPr sz="1650" b="1" spc="75" dirty="0">
                <a:latin typeface="Arial"/>
                <a:cs typeface="Arial"/>
              </a:rPr>
              <a:t>in </a:t>
            </a:r>
            <a:r>
              <a:rPr sz="1650" b="1" spc="95" dirty="0">
                <a:latin typeface="Arial"/>
                <a:cs typeface="Arial"/>
              </a:rPr>
              <a:t>your </a:t>
            </a:r>
            <a:r>
              <a:rPr sz="1650" b="1" spc="100" dirty="0">
                <a:latin typeface="Arial"/>
                <a:cs typeface="Arial"/>
              </a:rPr>
              <a:t> </a:t>
            </a:r>
            <a:r>
              <a:rPr sz="1650" b="1" spc="95" dirty="0">
                <a:latin typeface="Arial"/>
                <a:cs typeface="Arial"/>
              </a:rPr>
              <a:t>leadership </a:t>
            </a:r>
            <a:r>
              <a:rPr sz="1650" b="1" spc="155" dirty="0">
                <a:latin typeface="Arial"/>
                <a:cs typeface="Arial"/>
              </a:rPr>
              <a:t>and </a:t>
            </a:r>
            <a:r>
              <a:rPr sz="1650" b="1" spc="160" dirty="0">
                <a:latin typeface="Arial"/>
                <a:cs typeface="Arial"/>
              </a:rPr>
              <a:t> </a:t>
            </a:r>
            <a:r>
              <a:rPr sz="1650" b="1" spc="65" dirty="0">
                <a:latin typeface="Arial"/>
                <a:cs typeface="Arial"/>
              </a:rPr>
              <a:t>business</a:t>
            </a:r>
            <a:r>
              <a:rPr sz="1650" b="1" spc="-114" dirty="0">
                <a:latin typeface="Arial"/>
                <a:cs typeface="Arial"/>
              </a:rPr>
              <a:t> </a:t>
            </a:r>
            <a:r>
              <a:rPr sz="1650" b="1" spc="60" dirty="0">
                <a:latin typeface="Arial"/>
                <a:cs typeface="Arial"/>
              </a:rPr>
              <a:t>decisions.</a:t>
            </a:r>
            <a:endParaRPr sz="1650" dirty="0">
              <a:latin typeface="Arial"/>
              <a:cs typeface="Arial"/>
            </a:endParaRPr>
          </a:p>
        </p:txBody>
      </p:sp>
      <p:sp>
        <p:nvSpPr>
          <p:cNvPr id="15" name="object 15"/>
          <p:cNvSpPr txBox="1"/>
          <p:nvPr/>
        </p:nvSpPr>
        <p:spPr>
          <a:xfrm>
            <a:off x="3860505" y="8138616"/>
            <a:ext cx="2178050" cy="521334"/>
          </a:xfrm>
          <a:prstGeom prst="rect">
            <a:avLst/>
          </a:prstGeom>
        </p:spPr>
        <p:txBody>
          <a:bodyPr vert="horz" wrap="square" lIns="0" tIns="33655" rIns="0" bIns="0" rtlCol="0">
            <a:spAutoFit/>
          </a:bodyPr>
          <a:lstStyle/>
          <a:p>
            <a:pPr marL="12700" marR="5080" indent="24765">
              <a:lnSpc>
                <a:spcPts val="1889"/>
              </a:lnSpc>
              <a:spcBef>
                <a:spcPts val="265"/>
              </a:spcBef>
            </a:pPr>
            <a:r>
              <a:rPr sz="1650" b="1" spc="80" dirty="0">
                <a:latin typeface="Arial"/>
                <a:cs typeface="Arial"/>
              </a:rPr>
              <a:t>C</a:t>
            </a:r>
            <a:r>
              <a:rPr sz="1650" b="1" spc="55" dirty="0">
                <a:latin typeface="Arial"/>
                <a:cs typeface="Arial"/>
              </a:rPr>
              <a:t>o</a:t>
            </a:r>
            <a:r>
              <a:rPr sz="1650" b="1" spc="114" dirty="0">
                <a:latin typeface="Arial"/>
                <a:cs typeface="Arial"/>
              </a:rPr>
              <a:t>n</a:t>
            </a:r>
            <a:r>
              <a:rPr sz="1650" b="1" spc="10" dirty="0">
                <a:latin typeface="Arial"/>
                <a:cs typeface="Arial"/>
              </a:rPr>
              <a:t>s</a:t>
            </a:r>
            <a:r>
              <a:rPr sz="1650" b="1" spc="125" dirty="0">
                <a:latin typeface="Arial"/>
                <a:cs typeface="Arial"/>
              </a:rPr>
              <a:t>t</a:t>
            </a:r>
            <a:r>
              <a:rPr sz="1650" b="1" spc="70" dirty="0">
                <a:latin typeface="Arial"/>
                <a:cs typeface="Arial"/>
              </a:rPr>
              <a:t>r</a:t>
            </a:r>
            <a:r>
              <a:rPr sz="1650" b="1" spc="114" dirty="0">
                <a:latin typeface="Arial"/>
                <a:cs typeface="Arial"/>
              </a:rPr>
              <a:t>u</a:t>
            </a:r>
            <a:r>
              <a:rPr sz="1650" b="1" spc="90" dirty="0">
                <a:latin typeface="Arial"/>
                <a:cs typeface="Arial"/>
              </a:rPr>
              <a:t>c</a:t>
            </a:r>
            <a:r>
              <a:rPr sz="1650" b="1" spc="130" dirty="0">
                <a:latin typeface="Arial"/>
                <a:cs typeface="Arial"/>
              </a:rPr>
              <a:t>t</a:t>
            </a:r>
            <a:r>
              <a:rPr sz="1650" b="1" spc="-105" dirty="0">
                <a:latin typeface="Arial"/>
                <a:cs typeface="Arial"/>
              </a:rPr>
              <a:t> </a:t>
            </a:r>
            <a:r>
              <a:rPr sz="1650" b="1" spc="220" dirty="0">
                <a:latin typeface="Arial"/>
                <a:cs typeface="Arial"/>
              </a:rPr>
              <a:t>a</a:t>
            </a:r>
            <a:r>
              <a:rPr sz="1650" b="1" spc="-105" dirty="0">
                <a:latin typeface="Arial"/>
                <a:cs typeface="Arial"/>
              </a:rPr>
              <a:t> R</a:t>
            </a:r>
            <a:r>
              <a:rPr sz="1650" b="1" spc="55" dirty="0">
                <a:latin typeface="Arial"/>
                <a:cs typeface="Arial"/>
              </a:rPr>
              <a:t>o</a:t>
            </a:r>
            <a:r>
              <a:rPr sz="1650" b="1" spc="125" dirty="0">
                <a:latin typeface="Arial"/>
                <a:cs typeface="Arial"/>
              </a:rPr>
              <a:t>b</a:t>
            </a:r>
            <a:r>
              <a:rPr sz="1650" b="1" spc="114" dirty="0">
                <a:latin typeface="Arial"/>
                <a:cs typeface="Arial"/>
              </a:rPr>
              <a:t>u</a:t>
            </a:r>
            <a:r>
              <a:rPr sz="1650" b="1" spc="10" dirty="0">
                <a:latin typeface="Arial"/>
                <a:cs typeface="Arial"/>
              </a:rPr>
              <a:t>s</a:t>
            </a:r>
            <a:r>
              <a:rPr sz="1650" b="1" spc="114" dirty="0">
                <a:latin typeface="Arial"/>
                <a:cs typeface="Arial"/>
              </a:rPr>
              <a:t>t  </a:t>
            </a:r>
            <a:r>
              <a:rPr sz="1650" b="1" spc="-95" dirty="0">
                <a:latin typeface="Arial"/>
                <a:cs typeface="Arial"/>
              </a:rPr>
              <a:t>F</a:t>
            </a:r>
            <a:r>
              <a:rPr sz="1650" b="1" spc="30" dirty="0">
                <a:latin typeface="Arial"/>
                <a:cs typeface="Arial"/>
              </a:rPr>
              <a:t>i</a:t>
            </a:r>
            <a:r>
              <a:rPr sz="1650" b="1" spc="70" dirty="0">
                <a:latin typeface="Arial"/>
                <a:cs typeface="Arial"/>
              </a:rPr>
              <a:t>r</a:t>
            </a:r>
            <a:r>
              <a:rPr sz="1650" b="1" spc="10" dirty="0">
                <a:latin typeface="Arial"/>
                <a:cs typeface="Arial"/>
              </a:rPr>
              <a:t>s</a:t>
            </a:r>
            <a:r>
              <a:rPr sz="1650" b="1" spc="130" dirty="0">
                <a:latin typeface="Arial"/>
                <a:cs typeface="Arial"/>
              </a:rPr>
              <a:t>t</a:t>
            </a:r>
            <a:r>
              <a:rPr sz="1650" b="1" spc="-105" dirty="0">
                <a:latin typeface="Arial"/>
                <a:cs typeface="Arial"/>
              </a:rPr>
              <a:t> </a:t>
            </a:r>
            <a:r>
              <a:rPr sz="1650" b="1" spc="-215" dirty="0">
                <a:latin typeface="Arial"/>
                <a:cs typeface="Arial"/>
              </a:rPr>
              <a:t>L</a:t>
            </a:r>
            <a:r>
              <a:rPr sz="1650" b="1" spc="30" dirty="0">
                <a:latin typeface="Arial"/>
                <a:cs typeface="Arial"/>
              </a:rPr>
              <a:t>i</a:t>
            </a:r>
            <a:r>
              <a:rPr sz="1650" b="1" spc="114" dirty="0">
                <a:latin typeface="Arial"/>
                <a:cs typeface="Arial"/>
              </a:rPr>
              <a:t>ne</a:t>
            </a:r>
            <a:r>
              <a:rPr sz="1650" b="1" spc="-105" dirty="0">
                <a:latin typeface="Arial"/>
                <a:cs typeface="Arial"/>
              </a:rPr>
              <a:t> </a:t>
            </a:r>
            <a:r>
              <a:rPr sz="1650" b="1" spc="55" dirty="0">
                <a:latin typeface="Arial"/>
                <a:cs typeface="Arial"/>
              </a:rPr>
              <a:t>o</a:t>
            </a:r>
            <a:r>
              <a:rPr sz="1650" b="1" spc="50" dirty="0">
                <a:latin typeface="Arial"/>
                <a:cs typeface="Arial"/>
              </a:rPr>
              <a:t>f</a:t>
            </a:r>
            <a:r>
              <a:rPr sz="1650" b="1" spc="-105" dirty="0">
                <a:latin typeface="Arial"/>
                <a:cs typeface="Arial"/>
              </a:rPr>
              <a:t> </a:t>
            </a:r>
            <a:r>
              <a:rPr sz="1650" b="1" spc="20" dirty="0">
                <a:latin typeface="Arial"/>
                <a:cs typeface="Arial"/>
              </a:rPr>
              <a:t>D</a:t>
            </a:r>
            <a:r>
              <a:rPr sz="1650" b="1" spc="110" dirty="0">
                <a:latin typeface="Arial"/>
                <a:cs typeface="Arial"/>
              </a:rPr>
              <a:t>e</a:t>
            </a:r>
            <a:r>
              <a:rPr sz="1650" b="1" spc="45" dirty="0">
                <a:latin typeface="Arial"/>
                <a:cs typeface="Arial"/>
              </a:rPr>
              <a:t>f</a:t>
            </a:r>
            <a:r>
              <a:rPr sz="1650" b="1" spc="110" dirty="0">
                <a:latin typeface="Arial"/>
                <a:cs typeface="Arial"/>
              </a:rPr>
              <a:t>e</a:t>
            </a:r>
            <a:r>
              <a:rPr sz="1650" b="1" spc="114" dirty="0">
                <a:latin typeface="Arial"/>
                <a:cs typeface="Arial"/>
              </a:rPr>
              <a:t>n</a:t>
            </a:r>
            <a:r>
              <a:rPr sz="1650" b="1" spc="10" dirty="0">
                <a:latin typeface="Arial"/>
                <a:cs typeface="Arial"/>
              </a:rPr>
              <a:t>s</a:t>
            </a:r>
            <a:r>
              <a:rPr sz="1650" b="1" spc="114" dirty="0">
                <a:latin typeface="Arial"/>
                <a:cs typeface="Arial"/>
              </a:rPr>
              <a:t>e</a:t>
            </a:r>
            <a:endParaRPr sz="1650">
              <a:latin typeface="Arial"/>
              <a:cs typeface="Arial"/>
            </a:endParaRPr>
          </a:p>
        </p:txBody>
      </p:sp>
      <p:sp>
        <p:nvSpPr>
          <p:cNvPr id="16" name="object 16"/>
          <p:cNvSpPr txBox="1"/>
          <p:nvPr/>
        </p:nvSpPr>
        <p:spPr>
          <a:xfrm>
            <a:off x="6691069" y="6237047"/>
            <a:ext cx="2040889" cy="761365"/>
          </a:xfrm>
          <a:prstGeom prst="rect">
            <a:avLst/>
          </a:prstGeom>
        </p:spPr>
        <p:txBody>
          <a:bodyPr vert="horz" wrap="square" lIns="0" tIns="33655" rIns="0" bIns="0" rtlCol="0">
            <a:spAutoFit/>
          </a:bodyPr>
          <a:lstStyle/>
          <a:p>
            <a:pPr marL="12700" marR="5080" algn="ctr">
              <a:lnSpc>
                <a:spcPts val="1889"/>
              </a:lnSpc>
              <a:spcBef>
                <a:spcPts val="265"/>
              </a:spcBef>
            </a:pPr>
            <a:r>
              <a:rPr sz="1650" b="1" spc="-200" dirty="0">
                <a:latin typeface="Arial"/>
                <a:cs typeface="Arial"/>
              </a:rPr>
              <a:t>E</a:t>
            </a:r>
            <a:r>
              <a:rPr sz="1650" b="1" spc="125" dirty="0">
                <a:latin typeface="Arial"/>
                <a:cs typeface="Arial"/>
              </a:rPr>
              <a:t>d</a:t>
            </a:r>
            <a:r>
              <a:rPr sz="1650" b="1" spc="114" dirty="0">
                <a:latin typeface="Arial"/>
                <a:cs typeface="Arial"/>
              </a:rPr>
              <a:t>u</a:t>
            </a:r>
            <a:r>
              <a:rPr sz="1650" b="1" spc="90" dirty="0">
                <a:latin typeface="Arial"/>
                <a:cs typeface="Arial"/>
              </a:rPr>
              <a:t>c</a:t>
            </a:r>
            <a:r>
              <a:rPr sz="1650" b="1" spc="215" dirty="0">
                <a:latin typeface="Arial"/>
                <a:cs typeface="Arial"/>
              </a:rPr>
              <a:t>a</a:t>
            </a:r>
            <a:r>
              <a:rPr sz="1650" b="1" spc="125" dirty="0">
                <a:latin typeface="Arial"/>
                <a:cs typeface="Arial"/>
              </a:rPr>
              <a:t>t</a:t>
            </a:r>
            <a:r>
              <a:rPr sz="1650" b="1" spc="114" dirty="0">
                <a:latin typeface="Arial"/>
                <a:cs typeface="Arial"/>
              </a:rPr>
              <a:t>e</a:t>
            </a:r>
            <a:r>
              <a:rPr sz="1650" b="1" spc="-105" dirty="0">
                <a:latin typeface="Arial"/>
                <a:cs typeface="Arial"/>
              </a:rPr>
              <a:t> </a:t>
            </a:r>
            <a:r>
              <a:rPr sz="1650" b="1" spc="20" dirty="0">
                <a:latin typeface="Arial"/>
                <a:cs typeface="Arial"/>
              </a:rPr>
              <a:t>Y</a:t>
            </a:r>
            <a:r>
              <a:rPr sz="1650" b="1" spc="55" dirty="0">
                <a:latin typeface="Arial"/>
                <a:cs typeface="Arial"/>
              </a:rPr>
              <a:t>o</a:t>
            </a:r>
            <a:r>
              <a:rPr sz="1650" b="1" spc="114" dirty="0">
                <a:latin typeface="Arial"/>
                <a:cs typeface="Arial"/>
              </a:rPr>
              <a:t>u</a:t>
            </a:r>
            <a:r>
              <a:rPr sz="1650" b="1" spc="75" dirty="0">
                <a:latin typeface="Arial"/>
                <a:cs typeface="Arial"/>
              </a:rPr>
              <a:t>r</a:t>
            </a:r>
            <a:r>
              <a:rPr sz="1650" b="1" spc="-105" dirty="0">
                <a:latin typeface="Arial"/>
                <a:cs typeface="Arial"/>
              </a:rPr>
              <a:t> </a:t>
            </a:r>
            <a:r>
              <a:rPr sz="1650" b="1" spc="-75" dirty="0">
                <a:latin typeface="Arial"/>
                <a:cs typeface="Arial"/>
              </a:rPr>
              <a:t>S</a:t>
            </a:r>
            <a:r>
              <a:rPr sz="1650" b="1" spc="125" dirty="0">
                <a:latin typeface="Arial"/>
                <a:cs typeface="Arial"/>
              </a:rPr>
              <a:t>t</a:t>
            </a:r>
            <a:r>
              <a:rPr sz="1650" b="1" spc="215" dirty="0">
                <a:latin typeface="Arial"/>
                <a:cs typeface="Arial"/>
              </a:rPr>
              <a:t>a</a:t>
            </a:r>
            <a:r>
              <a:rPr sz="1650" b="1" spc="45" dirty="0">
                <a:latin typeface="Arial"/>
                <a:cs typeface="Arial"/>
              </a:rPr>
              <a:t>ff  </a:t>
            </a:r>
            <a:r>
              <a:rPr sz="1650" b="1" spc="90" dirty="0">
                <a:latin typeface="Arial"/>
                <a:cs typeface="Arial"/>
              </a:rPr>
              <a:t>About </a:t>
            </a:r>
            <a:r>
              <a:rPr sz="1650" b="1" spc="75" dirty="0">
                <a:latin typeface="Arial"/>
                <a:cs typeface="Arial"/>
              </a:rPr>
              <a:t>Security </a:t>
            </a:r>
            <a:r>
              <a:rPr sz="1650" b="1" spc="80" dirty="0">
                <a:latin typeface="Arial"/>
                <a:cs typeface="Arial"/>
              </a:rPr>
              <a:t> </a:t>
            </a:r>
            <a:r>
              <a:rPr sz="1650" b="1" spc="50" dirty="0">
                <a:latin typeface="Arial"/>
                <a:cs typeface="Arial"/>
              </a:rPr>
              <a:t>Issues</a:t>
            </a:r>
            <a:endParaRPr sz="1650">
              <a:latin typeface="Arial"/>
              <a:cs typeface="Arial"/>
            </a:endParaRPr>
          </a:p>
        </p:txBody>
      </p:sp>
      <p:sp>
        <p:nvSpPr>
          <p:cNvPr id="17" name="object 17"/>
          <p:cNvSpPr txBox="1"/>
          <p:nvPr/>
        </p:nvSpPr>
        <p:spPr>
          <a:xfrm>
            <a:off x="9558592" y="8138616"/>
            <a:ext cx="2056764" cy="761365"/>
          </a:xfrm>
          <a:prstGeom prst="rect">
            <a:avLst/>
          </a:prstGeom>
        </p:spPr>
        <p:txBody>
          <a:bodyPr vert="horz" wrap="square" lIns="0" tIns="33655" rIns="0" bIns="0" rtlCol="0">
            <a:spAutoFit/>
          </a:bodyPr>
          <a:lstStyle/>
          <a:p>
            <a:pPr marL="12700" marR="5080" algn="ctr">
              <a:lnSpc>
                <a:spcPts val="1889"/>
              </a:lnSpc>
              <a:spcBef>
                <a:spcPts val="265"/>
              </a:spcBef>
            </a:pPr>
            <a:r>
              <a:rPr sz="1650" b="1" spc="80" dirty="0">
                <a:latin typeface="Arial"/>
                <a:cs typeface="Arial"/>
              </a:rPr>
              <a:t>C</a:t>
            </a:r>
            <a:r>
              <a:rPr sz="1650" b="1" spc="70" dirty="0">
                <a:latin typeface="Arial"/>
                <a:cs typeface="Arial"/>
              </a:rPr>
              <a:t>r</a:t>
            </a:r>
            <a:r>
              <a:rPr sz="1650" b="1" spc="110" dirty="0">
                <a:latin typeface="Arial"/>
                <a:cs typeface="Arial"/>
              </a:rPr>
              <a:t>e</a:t>
            </a:r>
            <a:r>
              <a:rPr sz="1650" b="1" spc="215" dirty="0">
                <a:latin typeface="Arial"/>
                <a:cs typeface="Arial"/>
              </a:rPr>
              <a:t>a</a:t>
            </a:r>
            <a:r>
              <a:rPr sz="1650" b="1" spc="125" dirty="0">
                <a:latin typeface="Arial"/>
                <a:cs typeface="Arial"/>
              </a:rPr>
              <a:t>t</a:t>
            </a:r>
            <a:r>
              <a:rPr sz="1650" b="1" spc="114" dirty="0">
                <a:latin typeface="Arial"/>
                <a:cs typeface="Arial"/>
              </a:rPr>
              <a:t>e</a:t>
            </a:r>
            <a:r>
              <a:rPr sz="1650" b="1" spc="-105" dirty="0">
                <a:latin typeface="Arial"/>
                <a:cs typeface="Arial"/>
              </a:rPr>
              <a:t> </a:t>
            </a:r>
            <a:r>
              <a:rPr sz="1650" b="1" spc="215" dirty="0">
                <a:latin typeface="Arial"/>
                <a:cs typeface="Arial"/>
              </a:rPr>
              <a:t>a</a:t>
            </a:r>
            <a:r>
              <a:rPr sz="1650" b="1" spc="120" dirty="0">
                <a:latin typeface="Arial"/>
                <a:cs typeface="Arial"/>
              </a:rPr>
              <a:t>n</a:t>
            </a:r>
            <a:r>
              <a:rPr sz="1650" b="1" spc="-105" dirty="0">
                <a:latin typeface="Arial"/>
                <a:cs typeface="Arial"/>
              </a:rPr>
              <a:t> </a:t>
            </a:r>
            <a:r>
              <a:rPr sz="1650" b="1" spc="30" dirty="0">
                <a:latin typeface="Arial"/>
                <a:cs typeface="Arial"/>
              </a:rPr>
              <a:t>i</a:t>
            </a:r>
            <a:r>
              <a:rPr sz="1650" b="1" spc="114" dirty="0">
                <a:latin typeface="Arial"/>
                <a:cs typeface="Arial"/>
              </a:rPr>
              <a:t>n</a:t>
            </a:r>
            <a:r>
              <a:rPr sz="1650" b="1" spc="90" dirty="0">
                <a:latin typeface="Arial"/>
                <a:cs typeface="Arial"/>
              </a:rPr>
              <a:t>c</a:t>
            </a:r>
            <a:r>
              <a:rPr sz="1650" b="1" spc="30" dirty="0">
                <a:latin typeface="Arial"/>
                <a:cs typeface="Arial"/>
              </a:rPr>
              <a:t>i</a:t>
            </a:r>
            <a:r>
              <a:rPr sz="1650" b="1" spc="125" dirty="0">
                <a:latin typeface="Arial"/>
                <a:cs typeface="Arial"/>
              </a:rPr>
              <a:t>d</a:t>
            </a:r>
            <a:r>
              <a:rPr sz="1650" b="1" spc="110" dirty="0">
                <a:latin typeface="Arial"/>
                <a:cs typeface="Arial"/>
              </a:rPr>
              <a:t>e</a:t>
            </a:r>
            <a:r>
              <a:rPr sz="1650" b="1" spc="114" dirty="0">
                <a:latin typeface="Arial"/>
                <a:cs typeface="Arial"/>
              </a:rPr>
              <a:t>nt  </a:t>
            </a:r>
            <a:r>
              <a:rPr sz="1650" b="1" spc="70" dirty="0">
                <a:latin typeface="Arial"/>
                <a:cs typeface="Arial"/>
              </a:rPr>
              <a:t>r</a:t>
            </a:r>
            <a:r>
              <a:rPr sz="1650" b="1" spc="110" dirty="0">
                <a:latin typeface="Arial"/>
                <a:cs typeface="Arial"/>
              </a:rPr>
              <a:t>e</a:t>
            </a:r>
            <a:r>
              <a:rPr sz="1650" b="1" spc="10" dirty="0">
                <a:latin typeface="Arial"/>
                <a:cs typeface="Arial"/>
              </a:rPr>
              <a:t>s</a:t>
            </a:r>
            <a:r>
              <a:rPr sz="1650" b="1" spc="125" dirty="0">
                <a:latin typeface="Arial"/>
                <a:cs typeface="Arial"/>
              </a:rPr>
              <a:t>p</a:t>
            </a:r>
            <a:r>
              <a:rPr sz="1650" b="1" spc="55" dirty="0">
                <a:latin typeface="Arial"/>
                <a:cs typeface="Arial"/>
              </a:rPr>
              <a:t>o</a:t>
            </a:r>
            <a:r>
              <a:rPr sz="1650" b="1" spc="114" dirty="0">
                <a:latin typeface="Arial"/>
                <a:cs typeface="Arial"/>
              </a:rPr>
              <a:t>n</a:t>
            </a:r>
            <a:r>
              <a:rPr sz="1650" b="1" spc="10" dirty="0">
                <a:latin typeface="Arial"/>
                <a:cs typeface="Arial"/>
              </a:rPr>
              <a:t>s</a:t>
            </a:r>
            <a:r>
              <a:rPr sz="1650" b="1" spc="114" dirty="0">
                <a:latin typeface="Arial"/>
                <a:cs typeface="Arial"/>
              </a:rPr>
              <a:t>e</a:t>
            </a:r>
            <a:r>
              <a:rPr sz="1650" b="1" spc="-105" dirty="0">
                <a:latin typeface="Arial"/>
                <a:cs typeface="Arial"/>
              </a:rPr>
              <a:t> </a:t>
            </a:r>
            <a:r>
              <a:rPr sz="1650" b="1" spc="10" dirty="0">
                <a:latin typeface="Arial"/>
                <a:cs typeface="Arial"/>
              </a:rPr>
              <a:t>s</a:t>
            </a:r>
            <a:r>
              <a:rPr sz="1650" b="1" spc="125" dirty="0">
                <a:latin typeface="Arial"/>
                <a:cs typeface="Arial"/>
              </a:rPr>
              <a:t>t</a:t>
            </a:r>
            <a:r>
              <a:rPr sz="1650" b="1" spc="70" dirty="0">
                <a:latin typeface="Arial"/>
                <a:cs typeface="Arial"/>
              </a:rPr>
              <a:t>r</a:t>
            </a:r>
            <a:r>
              <a:rPr sz="1650" b="1" spc="215" dirty="0">
                <a:latin typeface="Arial"/>
                <a:cs typeface="Arial"/>
              </a:rPr>
              <a:t>a</a:t>
            </a:r>
            <a:r>
              <a:rPr sz="1650" b="1" spc="125" dirty="0">
                <a:latin typeface="Arial"/>
                <a:cs typeface="Arial"/>
              </a:rPr>
              <a:t>t</a:t>
            </a:r>
            <a:r>
              <a:rPr sz="1650" b="1" spc="110" dirty="0">
                <a:latin typeface="Arial"/>
                <a:cs typeface="Arial"/>
              </a:rPr>
              <a:t>e</a:t>
            </a:r>
            <a:r>
              <a:rPr sz="1650" b="1" spc="125" dirty="0">
                <a:latin typeface="Arial"/>
                <a:cs typeface="Arial"/>
              </a:rPr>
              <a:t>g</a:t>
            </a:r>
            <a:r>
              <a:rPr sz="1650" b="1" spc="95" dirty="0">
                <a:latin typeface="Arial"/>
                <a:cs typeface="Arial"/>
              </a:rPr>
              <a:t>y  </a:t>
            </a:r>
            <a:r>
              <a:rPr sz="1650" b="1" spc="70" dirty="0">
                <a:latin typeface="Arial"/>
                <a:cs typeface="Arial"/>
              </a:rPr>
              <a:t>(IRP)</a:t>
            </a:r>
            <a:endParaRPr sz="1650">
              <a:latin typeface="Arial"/>
              <a:cs typeface="Arial"/>
            </a:endParaRPr>
          </a:p>
        </p:txBody>
      </p:sp>
      <p:sp>
        <p:nvSpPr>
          <p:cNvPr id="18" name="object 18"/>
          <p:cNvSpPr txBox="1"/>
          <p:nvPr/>
        </p:nvSpPr>
        <p:spPr>
          <a:xfrm>
            <a:off x="12448160" y="6237047"/>
            <a:ext cx="1795145" cy="761365"/>
          </a:xfrm>
          <a:prstGeom prst="rect">
            <a:avLst/>
          </a:prstGeom>
        </p:spPr>
        <p:txBody>
          <a:bodyPr vert="horz" wrap="square" lIns="0" tIns="33655" rIns="0" bIns="0" rtlCol="0">
            <a:spAutoFit/>
          </a:bodyPr>
          <a:lstStyle/>
          <a:p>
            <a:pPr marL="12700" marR="5080" algn="ctr">
              <a:lnSpc>
                <a:spcPts val="1889"/>
              </a:lnSpc>
              <a:spcBef>
                <a:spcPts val="265"/>
              </a:spcBef>
            </a:pPr>
            <a:r>
              <a:rPr sz="1650" b="1" spc="-105" dirty="0">
                <a:latin typeface="Arial"/>
                <a:cs typeface="Arial"/>
              </a:rPr>
              <a:t>R</a:t>
            </a:r>
            <a:r>
              <a:rPr sz="1650" b="1" spc="110" dirty="0">
                <a:latin typeface="Arial"/>
                <a:cs typeface="Arial"/>
              </a:rPr>
              <a:t>e</a:t>
            </a:r>
            <a:r>
              <a:rPr sz="1650" b="1" spc="90" dirty="0">
                <a:latin typeface="Arial"/>
                <a:cs typeface="Arial"/>
              </a:rPr>
              <a:t>c</a:t>
            </a:r>
            <a:r>
              <a:rPr sz="1650" b="1" spc="55" dirty="0">
                <a:latin typeface="Arial"/>
                <a:cs typeface="Arial"/>
              </a:rPr>
              <a:t>o</a:t>
            </a:r>
            <a:r>
              <a:rPr sz="1650" b="1" spc="125" dirty="0">
                <a:latin typeface="Arial"/>
                <a:cs typeface="Arial"/>
              </a:rPr>
              <a:t>g</a:t>
            </a:r>
            <a:r>
              <a:rPr sz="1650" b="1" spc="114" dirty="0">
                <a:latin typeface="Arial"/>
                <a:cs typeface="Arial"/>
              </a:rPr>
              <a:t>n</a:t>
            </a:r>
            <a:r>
              <a:rPr sz="1650" b="1" spc="30" dirty="0">
                <a:latin typeface="Arial"/>
                <a:cs typeface="Arial"/>
              </a:rPr>
              <a:t>i</a:t>
            </a:r>
            <a:r>
              <a:rPr sz="1650" b="1" dirty="0">
                <a:latin typeface="Arial"/>
                <a:cs typeface="Arial"/>
              </a:rPr>
              <a:t>z</a:t>
            </a:r>
            <a:r>
              <a:rPr sz="1650" b="1" spc="114" dirty="0">
                <a:latin typeface="Arial"/>
                <a:cs typeface="Arial"/>
              </a:rPr>
              <a:t>e</a:t>
            </a:r>
            <a:r>
              <a:rPr sz="1650" b="1" spc="-105" dirty="0">
                <a:latin typeface="Arial"/>
                <a:cs typeface="Arial"/>
              </a:rPr>
              <a:t> </a:t>
            </a:r>
            <a:r>
              <a:rPr sz="1650" b="1" spc="45" dirty="0">
                <a:latin typeface="Arial"/>
                <a:cs typeface="Arial"/>
              </a:rPr>
              <a:t>f</a:t>
            </a:r>
            <a:r>
              <a:rPr sz="1650" b="1" spc="70" dirty="0">
                <a:latin typeface="Arial"/>
                <a:cs typeface="Arial"/>
              </a:rPr>
              <a:t>r</a:t>
            </a:r>
            <a:r>
              <a:rPr sz="1650" b="1" spc="110" dirty="0">
                <a:latin typeface="Arial"/>
                <a:cs typeface="Arial"/>
              </a:rPr>
              <a:t>e</a:t>
            </a:r>
            <a:r>
              <a:rPr sz="1650" b="1" spc="10" dirty="0">
                <a:latin typeface="Arial"/>
                <a:cs typeface="Arial"/>
              </a:rPr>
              <a:t>s</a:t>
            </a:r>
            <a:r>
              <a:rPr sz="1650" b="1" spc="75" dirty="0">
                <a:latin typeface="Arial"/>
                <a:cs typeface="Arial"/>
              </a:rPr>
              <a:t>h  </a:t>
            </a:r>
            <a:r>
              <a:rPr sz="1650" b="1" spc="125" dirty="0">
                <a:latin typeface="Arial"/>
                <a:cs typeface="Arial"/>
              </a:rPr>
              <a:t>d</a:t>
            </a:r>
            <a:r>
              <a:rPr sz="1650" b="1" spc="215" dirty="0">
                <a:latin typeface="Arial"/>
                <a:cs typeface="Arial"/>
              </a:rPr>
              <a:t>a</a:t>
            </a:r>
            <a:r>
              <a:rPr sz="1650" b="1" spc="114" dirty="0">
                <a:latin typeface="Arial"/>
                <a:cs typeface="Arial"/>
              </a:rPr>
              <a:t>n</a:t>
            </a:r>
            <a:r>
              <a:rPr sz="1650" b="1" spc="125" dirty="0">
                <a:latin typeface="Arial"/>
                <a:cs typeface="Arial"/>
              </a:rPr>
              <a:t>g</a:t>
            </a:r>
            <a:r>
              <a:rPr sz="1650" b="1" spc="110" dirty="0">
                <a:latin typeface="Arial"/>
                <a:cs typeface="Arial"/>
              </a:rPr>
              <a:t>e</a:t>
            </a:r>
            <a:r>
              <a:rPr sz="1650" b="1" spc="70" dirty="0">
                <a:latin typeface="Arial"/>
                <a:cs typeface="Arial"/>
              </a:rPr>
              <a:t>r</a:t>
            </a:r>
            <a:r>
              <a:rPr sz="1650" b="1" spc="15" dirty="0">
                <a:latin typeface="Arial"/>
                <a:cs typeface="Arial"/>
              </a:rPr>
              <a:t>s</a:t>
            </a:r>
            <a:r>
              <a:rPr sz="1650" b="1" spc="-105" dirty="0">
                <a:latin typeface="Arial"/>
                <a:cs typeface="Arial"/>
              </a:rPr>
              <a:t> </a:t>
            </a:r>
            <a:r>
              <a:rPr sz="1650" b="1" spc="215" dirty="0">
                <a:latin typeface="Arial"/>
                <a:cs typeface="Arial"/>
              </a:rPr>
              <a:t>a</a:t>
            </a:r>
            <a:r>
              <a:rPr sz="1650" b="1" spc="15" dirty="0">
                <a:latin typeface="Arial"/>
                <a:cs typeface="Arial"/>
              </a:rPr>
              <a:t>s</a:t>
            </a:r>
            <a:r>
              <a:rPr sz="1650" b="1" spc="-105" dirty="0">
                <a:latin typeface="Arial"/>
                <a:cs typeface="Arial"/>
              </a:rPr>
              <a:t> </a:t>
            </a:r>
            <a:r>
              <a:rPr sz="1650" b="1" spc="125" dirty="0">
                <a:latin typeface="Arial"/>
                <a:cs typeface="Arial"/>
              </a:rPr>
              <a:t>t</a:t>
            </a:r>
            <a:r>
              <a:rPr sz="1650" b="1" spc="114" dirty="0">
                <a:latin typeface="Arial"/>
                <a:cs typeface="Arial"/>
              </a:rPr>
              <a:t>h</a:t>
            </a:r>
            <a:r>
              <a:rPr sz="1650" b="1" spc="110" dirty="0">
                <a:latin typeface="Arial"/>
                <a:cs typeface="Arial"/>
              </a:rPr>
              <a:t>e</a:t>
            </a:r>
            <a:r>
              <a:rPr sz="1650" b="1" spc="95" dirty="0">
                <a:latin typeface="Arial"/>
                <a:cs typeface="Arial"/>
              </a:rPr>
              <a:t>y  </a:t>
            </a:r>
            <a:r>
              <a:rPr sz="1650" b="1" spc="145" dirty="0">
                <a:latin typeface="Arial"/>
                <a:cs typeface="Arial"/>
              </a:rPr>
              <a:t>appear</a:t>
            </a:r>
            <a:endParaRPr sz="1650">
              <a:latin typeface="Arial"/>
              <a:cs typeface="Arial"/>
            </a:endParaRPr>
          </a:p>
        </p:txBody>
      </p:sp>
      <p:sp>
        <p:nvSpPr>
          <p:cNvPr id="19" name="object 19"/>
          <p:cNvSpPr txBox="1"/>
          <p:nvPr/>
        </p:nvSpPr>
        <p:spPr>
          <a:xfrm>
            <a:off x="15294700" y="8138616"/>
            <a:ext cx="2077720" cy="521334"/>
          </a:xfrm>
          <a:prstGeom prst="rect">
            <a:avLst/>
          </a:prstGeom>
        </p:spPr>
        <p:txBody>
          <a:bodyPr vert="horz" wrap="square" lIns="0" tIns="33655" rIns="0" bIns="0" rtlCol="0">
            <a:spAutoFit/>
          </a:bodyPr>
          <a:lstStyle/>
          <a:p>
            <a:pPr marL="12700" marR="5080" indent="111125">
              <a:lnSpc>
                <a:spcPts val="1889"/>
              </a:lnSpc>
              <a:spcBef>
                <a:spcPts val="265"/>
              </a:spcBef>
            </a:pPr>
            <a:r>
              <a:rPr sz="1650" b="1" spc="80" dirty="0">
                <a:latin typeface="Arial"/>
                <a:cs typeface="Arial"/>
              </a:rPr>
              <a:t>C</a:t>
            </a:r>
            <a:r>
              <a:rPr sz="1650" b="1" spc="55" dirty="0">
                <a:latin typeface="Arial"/>
                <a:cs typeface="Arial"/>
              </a:rPr>
              <a:t>o</a:t>
            </a:r>
            <a:r>
              <a:rPr sz="1650" b="1" spc="114" dirty="0">
                <a:latin typeface="Arial"/>
                <a:cs typeface="Arial"/>
              </a:rPr>
              <a:t>n</a:t>
            </a:r>
            <a:r>
              <a:rPr sz="1650" b="1" spc="125" dirty="0">
                <a:latin typeface="Arial"/>
                <a:cs typeface="Arial"/>
              </a:rPr>
              <a:t>t</a:t>
            </a:r>
            <a:r>
              <a:rPr sz="1650" b="1" spc="30" dirty="0">
                <a:latin typeface="Arial"/>
                <a:cs typeface="Arial"/>
              </a:rPr>
              <a:t>i</a:t>
            </a:r>
            <a:r>
              <a:rPr sz="1650" b="1" spc="114" dirty="0">
                <a:latin typeface="Arial"/>
                <a:cs typeface="Arial"/>
              </a:rPr>
              <a:t>nue</a:t>
            </a:r>
            <a:r>
              <a:rPr sz="1650" b="1" spc="-105" dirty="0">
                <a:latin typeface="Arial"/>
                <a:cs typeface="Arial"/>
              </a:rPr>
              <a:t> </a:t>
            </a:r>
            <a:r>
              <a:rPr sz="1650" b="1" spc="114" dirty="0">
                <a:latin typeface="Arial"/>
                <a:cs typeface="Arial"/>
              </a:rPr>
              <a:t>h</a:t>
            </a:r>
            <a:r>
              <a:rPr sz="1650" b="1" spc="55" dirty="0">
                <a:latin typeface="Arial"/>
                <a:cs typeface="Arial"/>
              </a:rPr>
              <a:t>o</a:t>
            </a:r>
            <a:r>
              <a:rPr sz="1650" b="1" spc="114" dirty="0">
                <a:latin typeface="Arial"/>
                <a:cs typeface="Arial"/>
              </a:rPr>
              <a:t>n</a:t>
            </a:r>
            <a:r>
              <a:rPr sz="1650" b="1" spc="30" dirty="0">
                <a:latin typeface="Arial"/>
                <a:cs typeface="Arial"/>
              </a:rPr>
              <a:t>i</a:t>
            </a:r>
            <a:r>
              <a:rPr sz="1650" b="1" spc="114" dirty="0">
                <a:latin typeface="Arial"/>
                <a:cs typeface="Arial"/>
              </a:rPr>
              <a:t>n</a:t>
            </a:r>
            <a:r>
              <a:rPr sz="1650" b="1" spc="80" dirty="0">
                <a:latin typeface="Arial"/>
                <a:cs typeface="Arial"/>
              </a:rPr>
              <a:t>g  </a:t>
            </a:r>
            <a:r>
              <a:rPr sz="1650" b="1" spc="135" dirty="0">
                <a:latin typeface="Arial"/>
                <a:cs typeface="Arial"/>
              </a:rPr>
              <a:t>y</a:t>
            </a:r>
            <a:r>
              <a:rPr sz="1650" b="1" spc="55" dirty="0">
                <a:latin typeface="Arial"/>
                <a:cs typeface="Arial"/>
              </a:rPr>
              <a:t>o</a:t>
            </a:r>
            <a:r>
              <a:rPr sz="1650" b="1" spc="114" dirty="0">
                <a:latin typeface="Arial"/>
                <a:cs typeface="Arial"/>
              </a:rPr>
              <a:t>u</a:t>
            </a:r>
            <a:r>
              <a:rPr sz="1650" b="1" spc="75" dirty="0">
                <a:latin typeface="Arial"/>
                <a:cs typeface="Arial"/>
              </a:rPr>
              <a:t>r</a:t>
            </a:r>
            <a:r>
              <a:rPr sz="1650" b="1" spc="-105" dirty="0">
                <a:latin typeface="Arial"/>
                <a:cs typeface="Arial"/>
              </a:rPr>
              <a:t> </a:t>
            </a:r>
            <a:r>
              <a:rPr sz="1650" b="1" spc="10" dirty="0">
                <a:latin typeface="Arial"/>
                <a:cs typeface="Arial"/>
              </a:rPr>
              <a:t>s</a:t>
            </a:r>
            <a:r>
              <a:rPr sz="1650" b="1" spc="110" dirty="0">
                <a:latin typeface="Arial"/>
                <a:cs typeface="Arial"/>
              </a:rPr>
              <a:t>e</a:t>
            </a:r>
            <a:r>
              <a:rPr sz="1650" b="1" spc="90" dirty="0">
                <a:latin typeface="Arial"/>
                <a:cs typeface="Arial"/>
              </a:rPr>
              <a:t>c</a:t>
            </a:r>
            <a:r>
              <a:rPr sz="1650" b="1" spc="114" dirty="0">
                <a:latin typeface="Arial"/>
                <a:cs typeface="Arial"/>
              </a:rPr>
              <a:t>u</a:t>
            </a:r>
            <a:r>
              <a:rPr sz="1650" b="1" spc="70" dirty="0">
                <a:latin typeface="Arial"/>
                <a:cs typeface="Arial"/>
              </a:rPr>
              <a:t>r</a:t>
            </a:r>
            <a:r>
              <a:rPr sz="1650" b="1" spc="30" dirty="0">
                <a:latin typeface="Arial"/>
                <a:cs typeface="Arial"/>
              </a:rPr>
              <a:t>i</a:t>
            </a:r>
            <a:r>
              <a:rPr sz="1650" b="1" spc="125" dirty="0">
                <a:latin typeface="Arial"/>
                <a:cs typeface="Arial"/>
              </a:rPr>
              <a:t>t</a:t>
            </a:r>
            <a:r>
              <a:rPr sz="1650" b="1" spc="140" dirty="0">
                <a:latin typeface="Arial"/>
                <a:cs typeface="Arial"/>
              </a:rPr>
              <a:t>y</a:t>
            </a:r>
            <a:r>
              <a:rPr sz="1650" b="1" spc="-105" dirty="0">
                <a:latin typeface="Arial"/>
                <a:cs typeface="Arial"/>
              </a:rPr>
              <a:t> </a:t>
            </a:r>
            <a:r>
              <a:rPr sz="1650" b="1" spc="10" dirty="0">
                <a:latin typeface="Arial"/>
                <a:cs typeface="Arial"/>
              </a:rPr>
              <a:t>s</a:t>
            </a:r>
            <a:r>
              <a:rPr sz="1650" b="1" spc="110" dirty="0">
                <a:latin typeface="Arial"/>
                <a:cs typeface="Arial"/>
              </a:rPr>
              <a:t>k</a:t>
            </a:r>
            <a:r>
              <a:rPr sz="1650" b="1" spc="30" dirty="0">
                <a:latin typeface="Arial"/>
                <a:cs typeface="Arial"/>
              </a:rPr>
              <a:t>ill</a:t>
            </a:r>
            <a:r>
              <a:rPr sz="1650" b="1" spc="15" dirty="0">
                <a:latin typeface="Arial"/>
                <a:cs typeface="Arial"/>
              </a:rPr>
              <a:t>s</a:t>
            </a:r>
            <a:endParaRPr sz="1650">
              <a:latin typeface="Arial"/>
              <a:cs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39788" y="984282"/>
            <a:ext cx="11122660" cy="635000"/>
          </a:xfrm>
          <a:prstGeom prst="rect">
            <a:avLst/>
          </a:prstGeom>
        </p:spPr>
        <p:txBody>
          <a:bodyPr vert="horz" wrap="square" lIns="0" tIns="12700" rIns="0" bIns="0" rtlCol="0">
            <a:spAutoFit/>
          </a:bodyPr>
          <a:lstStyle/>
          <a:p>
            <a:pPr marL="12700">
              <a:lnSpc>
                <a:spcPct val="100000"/>
              </a:lnSpc>
              <a:spcBef>
                <a:spcPts val="100"/>
              </a:spcBef>
            </a:pPr>
            <a:r>
              <a:rPr spc="125" dirty="0">
                <a:solidFill>
                  <a:srgbClr val="000000"/>
                </a:solidFill>
              </a:rPr>
              <a:t>Basic</a:t>
            </a:r>
            <a:r>
              <a:rPr spc="-215" dirty="0">
                <a:solidFill>
                  <a:srgbClr val="000000"/>
                </a:solidFill>
              </a:rPr>
              <a:t> </a:t>
            </a:r>
            <a:r>
              <a:rPr spc="160" dirty="0">
                <a:solidFill>
                  <a:srgbClr val="000000"/>
                </a:solidFill>
              </a:rPr>
              <a:t>Cost</a:t>
            </a:r>
            <a:r>
              <a:rPr spc="-210" dirty="0">
                <a:solidFill>
                  <a:srgbClr val="000000"/>
                </a:solidFill>
              </a:rPr>
              <a:t> </a:t>
            </a:r>
            <a:r>
              <a:rPr spc="200" dirty="0">
                <a:solidFill>
                  <a:srgbClr val="000000"/>
                </a:solidFill>
              </a:rPr>
              <a:t>Associated</a:t>
            </a:r>
            <a:r>
              <a:rPr spc="-210" dirty="0">
                <a:solidFill>
                  <a:srgbClr val="000000"/>
                </a:solidFill>
              </a:rPr>
              <a:t> </a:t>
            </a:r>
            <a:r>
              <a:rPr spc="280" dirty="0">
                <a:solidFill>
                  <a:srgbClr val="000000"/>
                </a:solidFill>
              </a:rPr>
              <a:t>With</a:t>
            </a:r>
            <a:r>
              <a:rPr spc="-210" dirty="0">
                <a:solidFill>
                  <a:srgbClr val="000000"/>
                </a:solidFill>
              </a:rPr>
              <a:t> </a:t>
            </a:r>
            <a:r>
              <a:rPr spc="229" dirty="0">
                <a:solidFill>
                  <a:srgbClr val="000000"/>
                </a:solidFill>
              </a:rPr>
              <a:t>Cybersecurity</a:t>
            </a:r>
          </a:p>
        </p:txBody>
      </p:sp>
      <p:sp>
        <p:nvSpPr>
          <p:cNvPr id="3" name="object 3"/>
          <p:cNvSpPr txBox="1"/>
          <p:nvPr/>
        </p:nvSpPr>
        <p:spPr>
          <a:xfrm>
            <a:off x="1039788" y="1883928"/>
            <a:ext cx="16225519" cy="939800"/>
          </a:xfrm>
          <a:prstGeom prst="rect">
            <a:avLst/>
          </a:prstGeom>
        </p:spPr>
        <p:txBody>
          <a:bodyPr vert="horz" wrap="square" lIns="0" tIns="12700" rIns="0" bIns="0" rtlCol="0">
            <a:spAutoFit/>
          </a:bodyPr>
          <a:lstStyle/>
          <a:p>
            <a:pPr marL="12700" marR="5080" algn="just">
              <a:lnSpc>
                <a:spcPct val="100000"/>
              </a:lnSpc>
              <a:spcBef>
                <a:spcPts val="100"/>
              </a:spcBef>
            </a:pPr>
            <a:r>
              <a:rPr sz="2000" spc="35" dirty="0">
                <a:latin typeface="Lucida Sans Unicode"/>
                <a:cs typeface="Lucida Sans Unicode"/>
              </a:rPr>
              <a:t>Businesses </a:t>
            </a:r>
            <a:r>
              <a:rPr sz="2000" spc="40" dirty="0">
                <a:latin typeface="Lucida Sans Unicode"/>
                <a:cs typeface="Lucida Sans Unicode"/>
              </a:rPr>
              <a:t>typically </a:t>
            </a:r>
            <a:r>
              <a:rPr sz="2000" spc="70" dirty="0">
                <a:latin typeface="Lucida Sans Unicode"/>
                <a:cs typeface="Lucida Sans Unicode"/>
              </a:rPr>
              <a:t>spend </a:t>
            </a:r>
            <a:r>
              <a:rPr sz="2000" spc="-100" dirty="0">
                <a:latin typeface="Lucida Sans Unicode"/>
                <a:cs typeface="Lucida Sans Unicode"/>
              </a:rPr>
              <a:t>$2,700 </a:t>
            </a:r>
            <a:r>
              <a:rPr sz="2000" spc="45" dirty="0">
                <a:latin typeface="Lucida Sans Unicode"/>
                <a:cs typeface="Lucida Sans Unicode"/>
              </a:rPr>
              <a:t>per </a:t>
            </a:r>
            <a:r>
              <a:rPr sz="2000" spc="-15" dirty="0">
                <a:latin typeface="Lucida Sans Unicode"/>
                <a:cs typeface="Lucida Sans Unicode"/>
              </a:rPr>
              <a:t>full-time </a:t>
            </a:r>
            <a:r>
              <a:rPr sz="2000" spc="80" dirty="0">
                <a:latin typeface="Lucida Sans Unicode"/>
                <a:cs typeface="Lucida Sans Unicode"/>
              </a:rPr>
              <a:t>employee </a:t>
            </a:r>
            <a:r>
              <a:rPr sz="2000" spc="120" dirty="0">
                <a:latin typeface="Lucida Sans Unicode"/>
                <a:cs typeface="Lucida Sans Unicode"/>
              </a:rPr>
              <a:t>and </a:t>
            </a:r>
            <a:r>
              <a:rPr sz="2000" spc="-155" dirty="0">
                <a:latin typeface="Lucida Sans Unicode"/>
                <a:cs typeface="Lucida Sans Unicode"/>
              </a:rPr>
              <a:t>10% </a:t>
            </a:r>
            <a:r>
              <a:rPr sz="2000" spc="-20" dirty="0">
                <a:latin typeface="Lucida Sans Unicode"/>
                <a:cs typeface="Lucida Sans Unicode"/>
              </a:rPr>
              <a:t>of </a:t>
            </a:r>
            <a:r>
              <a:rPr sz="2000" spc="-10" dirty="0">
                <a:latin typeface="Lucida Sans Unicode"/>
                <a:cs typeface="Lucida Sans Unicode"/>
              </a:rPr>
              <a:t>their </a:t>
            </a:r>
            <a:r>
              <a:rPr sz="2000" spc="55" dirty="0">
                <a:latin typeface="Lucida Sans Unicode"/>
                <a:cs typeface="Lucida Sans Unicode"/>
              </a:rPr>
              <a:t>yearly </a:t>
            </a:r>
            <a:r>
              <a:rPr sz="2000" spc="-140" dirty="0">
                <a:latin typeface="Lucida Sans Unicode"/>
                <a:cs typeface="Lucida Sans Unicode"/>
              </a:rPr>
              <a:t>IT </a:t>
            </a:r>
            <a:r>
              <a:rPr sz="2000" spc="10" dirty="0">
                <a:latin typeface="Lucida Sans Unicode"/>
                <a:cs typeface="Lucida Sans Unicode"/>
              </a:rPr>
              <a:t>expenditure </a:t>
            </a:r>
            <a:r>
              <a:rPr sz="2000" spc="40" dirty="0">
                <a:latin typeface="Lucida Sans Unicode"/>
                <a:cs typeface="Lucida Sans Unicode"/>
              </a:rPr>
              <a:t>on </a:t>
            </a:r>
            <a:r>
              <a:rPr sz="2000" spc="30" dirty="0">
                <a:latin typeface="Lucida Sans Unicode"/>
                <a:cs typeface="Lucida Sans Unicode"/>
              </a:rPr>
              <a:t>cybersecurity. </a:t>
            </a:r>
            <a:r>
              <a:rPr sz="2000" spc="-25" dirty="0">
                <a:latin typeface="Lucida Sans Unicode"/>
                <a:cs typeface="Lucida Sans Unicode"/>
              </a:rPr>
              <a:t>Therefore, </a:t>
            </a:r>
            <a:r>
              <a:rPr sz="2000" spc="-85" dirty="0">
                <a:latin typeface="Lucida Sans Unicode"/>
                <a:cs typeface="Lucida Sans Unicode"/>
              </a:rPr>
              <a:t>if </a:t>
            </a:r>
            <a:r>
              <a:rPr sz="2000" spc="-80" dirty="0">
                <a:latin typeface="Lucida Sans Unicode"/>
                <a:cs typeface="Lucida Sans Unicode"/>
              </a:rPr>
              <a:t> </a:t>
            </a:r>
            <a:r>
              <a:rPr sz="2000" spc="40" dirty="0">
                <a:latin typeface="Lucida Sans Unicode"/>
                <a:cs typeface="Lucida Sans Unicode"/>
              </a:rPr>
              <a:t>the </a:t>
            </a:r>
            <a:r>
              <a:rPr sz="2000" spc="120" dirty="0">
                <a:latin typeface="Lucida Sans Unicode"/>
                <a:cs typeface="Lucida Sans Unicode"/>
              </a:rPr>
              <a:t>company </a:t>
            </a:r>
            <a:r>
              <a:rPr sz="2000" spc="100" dirty="0">
                <a:latin typeface="Lucida Sans Unicode"/>
                <a:cs typeface="Lucida Sans Unicode"/>
              </a:rPr>
              <a:t>has </a:t>
            </a:r>
            <a:r>
              <a:rPr sz="2000" spc="245" dirty="0">
                <a:latin typeface="Lucida Sans Unicode"/>
                <a:cs typeface="Lucida Sans Unicode"/>
              </a:rPr>
              <a:t>a </a:t>
            </a:r>
            <a:r>
              <a:rPr sz="2000" spc="-60" dirty="0">
                <a:latin typeface="Lucida Sans Unicode"/>
                <a:cs typeface="Lucida Sans Unicode"/>
              </a:rPr>
              <a:t>$3 </a:t>
            </a:r>
            <a:r>
              <a:rPr sz="2000" spc="-15" dirty="0">
                <a:latin typeface="Lucida Sans Unicode"/>
                <a:cs typeface="Lucida Sans Unicode"/>
              </a:rPr>
              <a:t>million </a:t>
            </a:r>
            <a:r>
              <a:rPr sz="2000" spc="-140" dirty="0">
                <a:latin typeface="Lucida Sans Unicode"/>
                <a:cs typeface="Lucida Sans Unicode"/>
              </a:rPr>
              <a:t>IT </a:t>
            </a:r>
            <a:r>
              <a:rPr sz="2000" spc="20" dirty="0">
                <a:latin typeface="Lucida Sans Unicode"/>
                <a:cs typeface="Lucida Sans Unicode"/>
              </a:rPr>
              <a:t>budget, </a:t>
            </a:r>
            <a:r>
              <a:rPr sz="2000" spc="40" dirty="0">
                <a:latin typeface="Lucida Sans Unicode"/>
                <a:cs typeface="Lucida Sans Unicode"/>
              </a:rPr>
              <a:t>the </a:t>
            </a:r>
            <a:r>
              <a:rPr sz="2000" spc="120" dirty="0">
                <a:latin typeface="Lucida Sans Unicode"/>
                <a:cs typeface="Lucida Sans Unicode"/>
              </a:rPr>
              <a:t>company </a:t>
            </a:r>
            <a:r>
              <a:rPr sz="2000" spc="170" dirty="0">
                <a:latin typeface="Lucida Sans Unicode"/>
                <a:cs typeface="Lucida Sans Unicode"/>
              </a:rPr>
              <a:t>may </a:t>
            </a:r>
            <a:r>
              <a:rPr sz="2000" spc="35" dirty="0">
                <a:latin typeface="Lucida Sans Unicode"/>
                <a:cs typeface="Lucida Sans Unicode"/>
              </a:rPr>
              <a:t>expect </a:t>
            </a:r>
            <a:r>
              <a:rPr sz="2000" spc="10" dirty="0">
                <a:latin typeface="Lucida Sans Unicode"/>
                <a:cs typeface="Lucida Sans Unicode"/>
              </a:rPr>
              <a:t>to </a:t>
            </a:r>
            <a:r>
              <a:rPr sz="2000" spc="70" dirty="0">
                <a:latin typeface="Lucida Sans Unicode"/>
                <a:cs typeface="Lucida Sans Unicode"/>
              </a:rPr>
              <a:t>spend </a:t>
            </a:r>
            <a:r>
              <a:rPr sz="2000" spc="-55" dirty="0">
                <a:latin typeface="Lucida Sans Unicode"/>
                <a:cs typeface="Lucida Sans Unicode"/>
              </a:rPr>
              <a:t>$300,000 </a:t>
            </a:r>
            <a:r>
              <a:rPr sz="2000" spc="40" dirty="0">
                <a:latin typeface="Lucida Sans Unicode"/>
                <a:cs typeface="Lucida Sans Unicode"/>
              </a:rPr>
              <a:t>on </a:t>
            </a:r>
            <a:r>
              <a:rPr sz="2000" spc="45" dirty="0">
                <a:latin typeface="Lucida Sans Unicode"/>
                <a:cs typeface="Lucida Sans Unicode"/>
              </a:rPr>
              <a:t>cybersecurity </a:t>
            </a:r>
            <a:r>
              <a:rPr sz="2000" dirty="0">
                <a:latin typeface="Lucida Sans Unicode"/>
                <a:cs typeface="Lucida Sans Unicode"/>
              </a:rPr>
              <a:t>expenses. </a:t>
            </a:r>
            <a:r>
              <a:rPr sz="2000" spc="-10" dirty="0">
                <a:latin typeface="Lucida Sans Unicode"/>
                <a:cs typeface="Lucida Sans Unicode"/>
              </a:rPr>
              <a:t>The </a:t>
            </a:r>
            <a:r>
              <a:rPr sz="2000" spc="-30" dirty="0">
                <a:latin typeface="Lucida Sans Unicode"/>
                <a:cs typeface="Lucida Sans Unicode"/>
              </a:rPr>
              <a:t>kind </a:t>
            </a:r>
            <a:r>
              <a:rPr sz="2000" spc="-20" dirty="0">
                <a:latin typeface="Lucida Sans Unicode"/>
                <a:cs typeface="Lucida Sans Unicode"/>
              </a:rPr>
              <a:t>of </a:t>
            </a:r>
            <a:r>
              <a:rPr sz="2000" spc="-15" dirty="0">
                <a:latin typeface="Lucida Sans Unicode"/>
                <a:cs typeface="Lucida Sans Unicode"/>
              </a:rPr>
              <a:t> </a:t>
            </a:r>
            <a:r>
              <a:rPr sz="2000" spc="45" dirty="0">
                <a:latin typeface="Lucida Sans Unicode"/>
                <a:cs typeface="Lucida Sans Unicode"/>
              </a:rPr>
              <a:t>cybersecurity</a:t>
            </a:r>
            <a:r>
              <a:rPr sz="2000" spc="-95" dirty="0">
                <a:latin typeface="Lucida Sans Unicode"/>
                <a:cs typeface="Lucida Sans Unicode"/>
              </a:rPr>
              <a:t> </a:t>
            </a:r>
            <a:r>
              <a:rPr sz="2000" spc="45" dirty="0">
                <a:latin typeface="Lucida Sans Unicode"/>
                <a:cs typeface="Lucida Sans Unicode"/>
              </a:rPr>
              <a:t>services</a:t>
            </a:r>
            <a:r>
              <a:rPr sz="2000" spc="-90" dirty="0">
                <a:latin typeface="Lucida Sans Unicode"/>
                <a:cs typeface="Lucida Sans Unicode"/>
              </a:rPr>
              <a:t> </a:t>
            </a:r>
            <a:r>
              <a:rPr sz="2000" spc="120" dirty="0">
                <a:latin typeface="Lucida Sans Unicode"/>
                <a:cs typeface="Lucida Sans Unicode"/>
              </a:rPr>
              <a:t>and</a:t>
            </a:r>
            <a:r>
              <a:rPr sz="2000" spc="-90" dirty="0">
                <a:latin typeface="Lucida Sans Unicode"/>
                <a:cs typeface="Lucida Sans Unicode"/>
              </a:rPr>
              <a:t> </a:t>
            </a:r>
            <a:r>
              <a:rPr sz="2000" spc="-5" dirty="0">
                <a:latin typeface="Lucida Sans Unicode"/>
                <a:cs typeface="Lucida Sans Unicode"/>
              </a:rPr>
              <a:t>solutions</a:t>
            </a:r>
            <a:r>
              <a:rPr sz="2000" spc="-95" dirty="0">
                <a:latin typeface="Lucida Sans Unicode"/>
                <a:cs typeface="Lucida Sans Unicode"/>
              </a:rPr>
              <a:t> </a:t>
            </a:r>
            <a:r>
              <a:rPr sz="2000" spc="25" dirty="0">
                <a:latin typeface="Lucida Sans Unicode"/>
                <a:cs typeface="Lucida Sans Unicode"/>
              </a:rPr>
              <a:t>required</a:t>
            </a:r>
            <a:r>
              <a:rPr sz="2000" spc="-90" dirty="0">
                <a:latin typeface="Lucida Sans Unicode"/>
                <a:cs typeface="Lucida Sans Unicode"/>
              </a:rPr>
              <a:t> </a:t>
            </a:r>
            <a:r>
              <a:rPr sz="2000" spc="-45" dirty="0">
                <a:latin typeface="Lucida Sans Unicode"/>
                <a:cs typeface="Lucida Sans Unicode"/>
              </a:rPr>
              <a:t>will</a:t>
            </a:r>
            <a:r>
              <a:rPr sz="2000" spc="-90" dirty="0">
                <a:latin typeface="Lucida Sans Unicode"/>
                <a:cs typeface="Lucida Sans Unicode"/>
              </a:rPr>
              <a:t> </a:t>
            </a:r>
            <a:r>
              <a:rPr sz="2000" spc="30" dirty="0">
                <a:latin typeface="Lucida Sans Unicode"/>
                <a:cs typeface="Lucida Sans Unicode"/>
              </a:rPr>
              <a:t>ultimately</a:t>
            </a:r>
            <a:r>
              <a:rPr sz="2000" spc="-90" dirty="0">
                <a:latin typeface="Lucida Sans Unicode"/>
                <a:cs typeface="Lucida Sans Unicode"/>
              </a:rPr>
              <a:t> </a:t>
            </a:r>
            <a:r>
              <a:rPr sz="2000" spc="50" dirty="0">
                <a:latin typeface="Lucida Sans Unicode"/>
                <a:cs typeface="Lucida Sans Unicode"/>
              </a:rPr>
              <a:t>determine</a:t>
            </a:r>
            <a:r>
              <a:rPr sz="2000" spc="-95" dirty="0">
                <a:latin typeface="Lucida Sans Unicode"/>
                <a:cs typeface="Lucida Sans Unicode"/>
              </a:rPr>
              <a:t> </a:t>
            </a:r>
            <a:r>
              <a:rPr sz="2000" spc="40" dirty="0">
                <a:latin typeface="Lucida Sans Unicode"/>
                <a:cs typeface="Lucida Sans Unicode"/>
              </a:rPr>
              <a:t>the</a:t>
            </a:r>
            <a:r>
              <a:rPr sz="2000" spc="-90" dirty="0">
                <a:latin typeface="Lucida Sans Unicode"/>
                <a:cs typeface="Lucida Sans Unicode"/>
              </a:rPr>
              <a:t> </a:t>
            </a:r>
            <a:r>
              <a:rPr sz="2000" spc="45" dirty="0">
                <a:latin typeface="Lucida Sans Unicode"/>
                <a:cs typeface="Lucida Sans Unicode"/>
              </a:rPr>
              <a:t>cybersecurity</a:t>
            </a:r>
            <a:r>
              <a:rPr sz="2000" spc="-90" dirty="0">
                <a:latin typeface="Lucida Sans Unicode"/>
                <a:cs typeface="Lucida Sans Unicode"/>
              </a:rPr>
              <a:t> </a:t>
            </a:r>
            <a:r>
              <a:rPr sz="2000" spc="10" dirty="0">
                <a:latin typeface="Lucida Sans Unicode"/>
                <a:cs typeface="Lucida Sans Unicode"/>
              </a:rPr>
              <a:t>expenditures</a:t>
            </a:r>
            <a:r>
              <a:rPr sz="2000" spc="-90" dirty="0">
                <a:latin typeface="Lucida Sans Unicode"/>
                <a:cs typeface="Lucida Sans Unicode"/>
              </a:rPr>
              <a:t> </a:t>
            </a:r>
            <a:r>
              <a:rPr sz="2000" dirty="0">
                <a:latin typeface="Lucida Sans Unicode"/>
                <a:cs typeface="Lucida Sans Unicode"/>
              </a:rPr>
              <a:t>(Triumph,</a:t>
            </a:r>
            <a:r>
              <a:rPr sz="2000" spc="-95" dirty="0">
                <a:latin typeface="Lucida Sans Unicode"/>
                <a:cs typeface="Lucida Sans Unicode"/>
              </a:rPr>
              <a:t> </a:t>
            </a:r>
            <a:r>
              <a:rPr sz="2000" spc="-60" dirty="0">
                <a:latin typeface="Lucida Sans Unicode"/>
                <a:cs typeface="Lucida Sans Unicode"/>
              </a:rPr>
              <a:t>2022).</a:t>
            </a:r>
            <a:endParaRPr sz="2000">
              <a:latin typeface="Lucida Sans Unicode"/>
              <a:cs typeface="Lucida Sans Unicode"/>
            </a:endParaRPr>
          </a:p>
        </p:txBody>
      </p:sp>
      <p:grpSp>
        <p:nvGrpSpPr>
          <p:cNvPr id="4" name="object 4"/>
          <p:cNvGrpSpPr/>
          <p:nvPr/>
        </p:nvGrpSpPr>
        <p:grpSpPr>
          <a:xfrm>
            <a:off x="1052488" y="3314510"/>
            <a:ext cx="8028940" cy="1887220"/>
            <a:chOff x="1052488" y="3314510"/>
            <a:chExt cx="8028940" cy="1887220"/>
          </a:xfrm>
        </p:grpSpPr>
        <p:sp>
          <p:nvSpPr>
            <p:cNvPr id="5" name="object 5"/>
            <p:cNvSpPr/>
            <p:nvPr/>
          </p:nvSpPr>
          <p:spPr>
            <a:xfrm>
              <a:off x="1052488" y="3314510"/>
              <a:ext cx="8028940" cy="1887220"/>
            </a:xfrm>
            <a:custGeom>
              <a:avLst/>
              <a:gdLst/>
              <a:ahLst/>
              <a:cxnLst/>
              <a:rect l="l" t="t" r="r" b="b"/>
              <a:pathLst>
                <a:path w="8028940" h="1887220">
                  <a:moveTo>
                    <a:pt x="0" y="0"/>
                  </a:moveTo>
                  <a:lnTo>
                    <a:pt x="8028912" y="0"/>
                  </a:lnTo>
                  <a:lnTo>
                    <a:pt x="8028912" y="1886893"/>
                  </a:lnTo>
                  <a:lnTo>
                    <a:pt x="0" y="1886893"/>
                  </a:lnTo>
                  <a:lnTo>
                    <a:pt x="0" y="0"/>
                  </a:lnTo>
                  <a:close/>
                </a:path>
              </a:pathLst>
            </a:custGeom>
            <a:solidFill>
              <a:srgbClr val="082054"/>
            </a:solidFill>
          </p:spPr>
          <p:txBody>
            <a:bodyPr wrap="square" lIns="0" tIns="0" rIns="0" bIns="0" rtlCol="0"/>
            <a:lstStyle/>
            <a:p>
              <a:endParaRPr/>
            </a:p>
          </p:txBody>
        </p:sp>
        <p:pic>
          <p:nvPicPr>
            <p:cNvPr id="6" name="object 6"/>
            <p:cNvPicPr/>
            <p:nvPr/>
          </p:nvPicPr>
          <p:blipFill>
            <a:blip r:embed="rId3" cstate="print"/>
            <a:stretch>
              <a:fillRect/>
            </a:stretch>
          </p:blipFill>
          <p:spPr>
            <a:xfrm>
              <a:off x="1333451" y="3602427"/>
              <a:ext cx="114300" cy="114299"/>
            </a:xfrm>
            <a:prstGeom prst="rect">
              <a:avLst/>
            </a:prstGeom>
          </p:spPr>
        </p:pic>
      </p:grpSp>
      <p:sp>
        <p:nvSpPr>
          <p:cNvPr id="7" name="object 7"/>
          <p:cNvSpPr txBox="1"/>
          <p:nvPr/>
        </p:nvSpPr>
        <p:spPr>
          <a:xfrm>
            <a:off x="1052488" y="3314510"/>
            <a:ext cx="8028940" cy="1887220"/>
          </a:xfrm>
          <a:prstGeom prst="rect">
            <a:avLst/>
          </a:prstGeom>
        </p:spPr>
        <p:txBody>
          <a:bodyPr vert="horz" wrap="square" lIns="0" tIns="132080" rIns="0" bIns="0" rtlCol="0">
            <a:spAutoFit/>
          </a:bodyPr>
          <a:lstStyle/>
          <a:p>
            <a:pPr marL="563245" algn="just">
              <a:lnSpc>
                <a:spcPct val="100000"/>
              </a:lnSpc>
              <a:spcBef>
                <a:spcPts val="1040"/>
              </a:spcBef>
            </a:pPr>
            <a:r>
              <a:rPr sz="2500" b="1" spc="90" dirty="0">
                <a:solidFill>
                  <a:srgbClr val="FFFFFF"/>
                </a:solidFill>
                <a:latin typeface="Arial"/>
                <a:cs typeface="Arial"/>
              </a:rPr>
              <a:t>Endpoint</a:t>
            </a:r>
            <a:r>
              <a:rPr sz="2500" b="1" spc="-130" dirty="0">
                <a:solidFill>
                  <a:srgbClr val="FFFFFF"/>
                </a:solidFill>
                <a:latin typeface="Arial"/>
                <a:cs typeface="Arial"/>
              </a:rPr>
              <a:t> </a:t>
            </a:r>
            <a:r>
              <a:rPr sz="2500" b="1" spc="130" dirty="0">
                <a:solidFill>
                  <a:srgbClr val="FFFFFF"/>
                </a:solidFill>
                <a:latin typeface="Arial"/>
                <a:cs typeface="Arial"/>
              </a:rPr>
              <a:t>Detection</a:t>
            </a:r>
            <a:r>
              <a:rPr sz="2500" b="1" spc="-130" dirty="0">
                <a:solidFill>
                  <a:srgbClr val="FFFFFF"/>
                </a:solidFill>
                <a:latin typeface="Arial"/>
                <a:cs typeface="Arial"/>
              </a:rPr>
              <a:t> </a:t>
            </a:r>
            <a:r>
              <a:rPr sz="2500" b="1" spc="220" dirty="0">
                <a:solidFill>
                  <a:srgbClr val="FFFFFF"/>
                </a:solidFill>
                <a:latin typeface="Arial"/>
                <a:cs typeface="Arial"/>
              </a:rPr>
              <a:t>and</a:t>
            </a:r>
            <a:r>
              <a:rPr sz="2500" b="1" spc="-130" dirty="0">
                <a:solidFill>
                  <a:srgbClr val="FFFFFF"/>
                </a:solidFill>
                <a:latin typeface="Arial"/>
                <a:cs typeface="Arial"/>
              </a:rPr>
              <a:t> </a:t>
            </a:r>
            <a:r>
              <a:rPr sz="2500" b="1" spc="75" dirty="0">
                <a:solidFill>
                  <a:srgbClr val="FFFFFF"/>
                </a:solidFill>
                <a:latin typeface="Arial"/>
                <a:cs typeface="Arial"/>
              </a:rPr>
              <a:t>Response</a:t>
            </a:r>
            <a:r>
              <a:rPr sz="2500" b="1" spc="-125" dirty="0">
                <a:solidFill>
                  <a:srgbClr val="FFFFFF"/>
                </a:solidFill>
                <a:latin typeface="Arial"/>
                <a:cs typeface="Arial"/>
              </a:rPr>
              <a:t> </a:t>
            </a:r>
            <a:r>
              <a:rPr sz="2500" b="1" spc="60" dirty="0">
                <a:solidFill>
                  <a:srgbClr val="FFFFFF"/>
                </a:solidFill>
                <a:latin typeface="Arial"/>
                <a:cs typeface="Arial"/>
              </a:rPr>
              <a:t>(EDR)</a:t>
            </a:r>
            <a:endParaRPr sz="2500">
              <a:latin typeface="Arial"/>
              <a:cs typeface="Arial"/>
            </a:endParaRPr>
          </a:p>
          <a:p>
            <a:pPr marL="593725" marR="387985" algn="just">
              <a:lnSpc>
                <a:spcPts val="2100"/>
              </a:lnSpc>
              <a:spcBef>
                <a:spcPts val="1645"/>
              </a:spcBef>
            </a:pPr>
            <a:r>
              <a:rPr sz="1800" spc="30" dirty="0">
                <a:solidFill>
                  <a:srgbClr val="FFFFFF"/>
                </a:solidFill>
                <a:latin typeface="Lucida Sans Unicode"/>
                <a:cs typeface="Lucida Sans Unicode"/>
              </a:rPr>
              <a:t>Typical </a:t>
            </a:r>
            <a:r>
              <a:rPr sz="1800" spc="35" dirty="0">
                <a:solidFill>
                  <a:srgbClr val="FFFFFF"/>
                </a:solidFill>
                <a:latin typeface="Lucida Sans Unicode"/>
                <a:cs typeface="Lucida Sans Unicode"/>
              </a:rPr>
              <a:t>monthly </a:t>
            </a:r>
            <a:r>
              <a:rPr sz="1800" spc="40" dirty="0">
                <a:solidFill>
                  <a:srgbClr val="FFFFFF"/>
                </a:solidFill>
                <a:latin typeface="Lucida Sans Unicode"/>
                <a:cs typeface="Lucida Sans Unicode"/>
              </a:rPr>
              <a:t>fees </a:t>
            </a:r>
            <a:r>
              <a:rPr sz="1800" spc="-30" dirty="0">
                <a:solidFill>
                  <a:srgbClr val="FFFFFF"/>
                </a:solidFill>
                <a:latin typeface="Lucida Sans Unicode"/>
                <a:cs typeface="Lucida Sans Unicode"/>
              </a:rPr>
              <a:t>for </a:t>
            </a:r>
            <a:r>
              <a:rPr sz="1800" spc="35" dirty="0">
                <a:solidFill>
                  <a:srgbClr val="FFFFFF"/>
                </a:solidFill>
                <a:latin typeface="Lucida Sans Unicode"/>
                <a:cs typeface="Lucida Sans Unicode"/>
              </a:rPr>
              <a:t>endpoint </a:t>
            </a:r>
            <a:r>
              <a:rPr sz="1800" spc="45" dirty="0">
                <a:solidFill>
                  <a:srgbClr val="FFFFFF"/>
                </a:solidFill>
                <a:latin typeface="Lucida Sans Unicode"/>
                <a:cs typeface="Lucida Sans Unicode"/>
              </a:rPr>
              <a:t>detection </a:t>
            </a:r>
            <a:r>
              <a:rPr sz="1800" spc="110" dirty="0">
                <a:solidFill>
                  <a:srgbClr val="FFFFFF"/>
                </a:solidFill>
                <a:latin typeface="Lucida Sans Unicode"/>
                <a:cs typeface="Lucida Sans Unicode"/>
              </a:rPr>
              <a:t>and </a:t>
            </a:r>
            <a:r>
              <a:rPr sz="1800" spc="45" dirty="0">
                <a:solidFill>
                  <a:srgbClr val="FFFFFF"/>
                </a:solidFill>
                <a:latin typeface="Lucida Sans Unicode"/>
                <a:cs typeface="Lucida Sans Unicode"/>
              </a:rPr>
              <a:t>response </a:t>
            </a:r>
            <a:r>
              <a:rPr sz="1800" spc="50" dirty="0">
                <a:solidFill>
                  <a:srgbClr val="FFFFFF"/>
                </a:solidFill>
                <a:latin typeface="Lucida Sans Unicode"/>
                <a:cs typeface="Lucida Sans Unicode"/>
              </a:rPr>
              <a:t> </a:t>
            </a:r>
            <a:r>
              <a:rPr sz="1800" spc="20" dirty="0">
                <a:solidFill>
                  <a:srgbClr val="FFFFFF"/>
                </a:solidFill>
                <a:latin typeface="Lucida Sans Unicode"/>
                <a:cs typeface="Lucida Sans Unicode"/>
              </a:rPr>
              <a:t>s</a:t>
            </a:r>
            <a:r>
              <a:rPr sz="1800" spc="110" dirty="0">
                <a:solidFill>
                  <a:srgbClr val="FFFFFF"/>
                </a:solidFill>
                <a:latin typeface="Lucida Sans Unicode"/>
                <a:cs typeface="Lucida Sans Unicode"/>
              </a:rPr>
              <a:t>e</a:t>
            </a:r>
            <a:r>
              <a:rPr sz="1800" spc="-70" dirty="0">
                <a:solidFill>
                  <a:srgbClr val="FFFFFF"/>
                </a:solidFill>
                <a:latin typeface="Lucida Sans Unicode"/>
                <a:cs typeface="Lucida Sans Unicode"/>
              </a:rPr>
              <a:t>r</a:t>
            </a:r>
            <a:r>
              <a:rPr sz="1800" spc="75" dirty="0">
                <a:solidFill>
                  <a:srgbClr val="FFFFFF"/>
                </a:solidFill>
                <a:latin typeface="Lucida Sans Unicode"/>
                <a:cs typeface="Lucida Sans Unicode"/>
              </a:rPr>
              <a:t>v</a:t>
            </a:r>
            <a:r>
              <a:rPr sz="1800" spc="-80" dirty="0">
                <a:solidFill>
                  <a:srgbClr val="FFFFFF"/>
                </a:solidFill>
                <a:latin typeface="Lucida Sans Unicode"/>
                <a:cs typeface="Lucida Sans Unicode"/>
              </a:rPr>
              <a:t>i</a:t>
            </a:r>
            <a:r>
              <a:rPr sz="1800" spc="170" dirty="0">
                <a:solidFill>
                  <a:srgbClr val="FFFFFF"/>
                </a:solidFill>
                <a:latin typeface="Lucida Sans Unicode"/>
                <a:cs typeface="Lucida Sans Unicode"/>
              </a:rPr>
              <a:t>c</a:t>
            </a:r>
            <a:r>
              <a:rPr sz="1800" spc="110" dirty="0">
                <a:solidFill>
                  <a:srgbClr val="FFFFFF"/>
                </a:solidFill>
                <a:latin typeface="Lucida Sans Unicode"/>
                <a:cs typeface="Lucida Sans Unicode"/>
              </a:rPr>
              <a:t>e</a:t>
            </a:r>
            <a:r>
              <a:rPr sz="1800" spc="20" dirty="0">
                <a:solidFill>
                  <a:srgbClr val="FFFFFF"/>
                </a:solidFill>
                <a:latin typeface="Lucida Sans Unicode"/>
                <a:cs typeface="Lucida Sans Unicode"/>
              </a:rPr>
              <a:t>s</a:t>
            </a:r>
            <a:r>
              <a:rPr sz="1800" spc="25" dirty="0">
                <a:solidFill>
                  <a:srgbClr val="FFFFFF"/>
                </a:solidFill>
                <a:latin typeface="Lucida Sans Unicode"/>
                <a:cs typeface="Lucida Sans Unicode"/>
              </a:rPr>
              <a:t> </a:t>
            </a:r>
            <a:r>
              <a:rPr sz="1800" spc="-70" dirty="0">
                <a:solidFill>
                  <a:srgbClr val="FFFFFF"/>
                </a:solidFill>
                <a:latin typeface="Lucida Sans Unicode"/>
                <a:cs typeface="Lucida Sans Unicode"/>
              </a:rPr>
              <a:t>r</a:t>
            </a:r>
            <a:r>
              <a:rPr sz="1800" spc="220" dirty="0">
                <a:solidFill>
                  <a:srgbClr val="FFFFFF"/>
                </a:solidFill>
                <a:latin typeface="Lucida Sans Unicode"/>
                <a:cs typeface="Lucida Sans Unicode"/>
              </a:rPr>
              <a:t>a</a:t>
            </a:r>
            <a:r>
              <a:rPr sz="1800" spc="30" dirty="0">
                <a:solidFill>
                  <a:srgbClr val="FFFFFF"/>
                </a:solidFill>
                <a:latin typeface="Lucida Sans Unicode"/>
                <a:cs typeface="Lucida Sans Unicode"/>
              </a:rPr>
              <a:t>n</a:t>
            </a:r>
            <a:r>
              <a:rPr sz="1800" spc="90" dirty="0">
                <a:solidFill>
                  <a:srgbClr val="FFFFFF"/>
                </a:solidFill>
                <a:latin typeface="Lucida Sans Unicode"/>
                <a:cs typeface="Lucida Sans Unicode"/>
              </a:rPr>
              <a:t>g</a:t>
            </a:r>
            <a:r>
              <a:rPr sz="1800" spc="110" dirty="0">
                <a:solidFill>
                  <a:srgbClr val="FFFFFF"/>
                </a:solidFill>
                <a:latin typeface="Lucida Sans Unicode"/>
                <a:cs typeface="Lucida Sans Unicode"/>
              </a:rPr>
              <a:t>e</a:t>
            </a:r>
            <a:r>
              <a:rPr sz="1800" spc="25" dirty="0">
                <a:solidFill>
                  <a:srgbClr val="FFFFFF"/>
                </a:solidFill>
                <a:latin typeface="Lucida Sans Unicode"/>
                <a:cs typeface="Lucida Sans Unicode"/>
              </a:rPr>
              <a:t> </a:t>
            </a:r>
            <a:r>
              <a:rPr sz="1800" spc="-70" dirty="0">
                <a:solidFill>
                  <a:srgbClr val="FFFFFF"/>
                </a:solidFill>
                <a:latin typeface="Lucida Sans Unicode"/>
                <a:cs typeface="Lucida Sans Unicode"/>
              </a:rPr>
              <a:t>fr</a:t>
            </a:r>
            <a:r>
              <a:rPr sz="1800" spc="45" dirty="0">
                <a:solidFill>
                  <a:srgbClr val="FFFFFF"/>
                </a:solidFill>
                <a:latin typeface="Lucida Sans Unicode"/>
                <a:cs typeface="Lucida Sans Unicode"/>
              </a:rPr>
              <a:t>o</a:t>
            </a:r>
            <a:r>
              <a:rPr sz="1800" spc="170" dirty="0">
                <a:solidFill>
                  <a:srgbClr val="FFFFFF"/>
                </a:solidFill>
                <a:latin typeface="Lucida Sans Unicode"/>
                <a:cs typeface="Lucida Sans Unicode"/>
              </a:rPr>
              <a:t>m</a:t>
            </a:r>
            <a:r>
              <a:rPr sz="1800" spc="25" dirty="0">
                <a:solidFill>
                  <a:srgbClr val="FFFFFF"/>
                </a:solidFill>
                <a:latin typeface="Lucida Sans Unicode"/>
                <a:cs typeface="Lucida Sans Unicode"/>
              </a:rPr>
              <a:t> </a:t>
            </a:r>
            <a:r>
              <a:rPr sz="1800" spc="-20" dirty="0">
                <a:solidFill>
                  <a:srgbClr val="FFFFFF"/>
                </a:solidFill>
                <a:latin typeface="Lucida Sans Unicode"/>
                <a:cs typeface="Lucida Sans Unicode"/>
              </a:rPr>
              <a:t>$</a:t>
            </a:r>
            <a:r>
              <a:rPr sz="1800" spc="-10" dirty="0">
                <a:solidFill>
                  <a:srgbClr val="FFFFFF"/>
                </a:solidFill>
                <a:latin typeface="Lucida Sans Unicode"/>
                <a:cs typeface="Lucida Sans Unicode"/>
              </a:rPr>
              <a:t>5</a:t>
            </a:r>
            <a:r>
              <a:rPr sz="1800" spc="25" dirty="0">
                <a:solidFill>
                  <a:srgbClr val="FFFFFF"/>
                </a:solidFill>
                <a:latin typeface="Lucida Sans Unicode"/>
                <a:cs typeface="Lucida Sans Unicode"/>
              </a:rPr>
              <a:t> </a:t>
            </a:r>
            <a:r>
              <a:rPr sz="1800" spc="-20" dirty="0">
                <a:solidFill>
                  <a:srgbClr val="FFFFFF"/>
                </a:solidFill>
                <a:latin typeface="Lucida Sans Unicode"/>
                <a:cs typeface="Lucida Sans Unicode"/>
              </a:rPr>
              <a:t>t</a:t>
            </a:r>
            <a:r>
              <a:rPr sz="1800" spc="45" dirty="0">
                <a:solidFill>
                  <a:srgbClr val="FFFFFF"/>
                </a:solidFill>
                <a:latin typeface="Lucida Sans Unicode"/>
                <a:cs typeface="Lucida Sans Unicode"/>
              </a:rPr>
              <a:t>o</a:t>
            </a:r>
            <a:r>
              <a:rPr sz="1800" spc="25" dirty="0">
                <a:solidFill>
                  <a:srgbClr val="FFFFFF"/>
                </a:solidFill>
                <a:latin typeface="Lucida Sans Unicode"/>
                <a:cs typeface="Lucida Sans Unicode"/>
              </a:rPr>
              <a:t> </a:t>
            </a:r>
            <a:r>
              <a:rPr sz="1800" spc="-20" dirty="0">
                <a:solidFill>
                  <a:srgbClr val="FFFFFF"/>
                </a:solidFill>
                <a:latin typeface="Lucida Sans Unicode"/>
                <a:cs typeface="Lucida Sans Unicode"/>
              </a:rPr>
              <a:t>$</a:t>
            </a:r>
            <a:r>
              <a:rPr sz="1800" spc="-5" dirty="0">
                <a:solidFill>
                  <a:srgbClr val="FFFFFF"/>
                </a:solidFill>
                <a:latin typeface="Lucida Sans Unicode"/>
                <a:cs typeface="Lucida Sans Unicode"/>
              </a:rPr>
              <a:t>8</a:t>
            </a:r>
            <a:r>
              <a:rPr sz="1800" spc="25" dirty="0">
                <a:solidFill>
                  <a:srgbClr val="FFFFFF"/>
                </a:solidFill>
                <a:latin typeface="Lucida Sans Unicode"/>
                <a:cs typeface="Lucida Sans Unicode"/>
              </a:rPr>
              <a:t> </a:t>
            </a:r>
            <a:r>
              <a:rPr sz="1800" spc="-70" dirty="0">
                <a:solidFill>
                  <a:srgbClr val="FFFFFF"/>
                </a:solidFill>
                <a:latin typeface="Lucida Sans Unicode"/>
                <a:cs typeface="Lucida Sans Unicode"/>
              </a:rPr>
              <a:t>f</a:t>
            </a:r>
            <a:r>
              <a:rPr sz="1800" spc="45" dirty="0">
                <a:solidFill>
                  <a:srgbClr val="FFFFFF"/>
                </a:solidFill>
                <a:latin typeface="Lucida Sans Unicode"/>
                <a:cs typeface="Lucida Sans Unicode"/>
              </a:rPr>
              <a:t>o</a:t>
            </a:r>
            <a:r>
              <a:rPr sz="1800" spc="-70" dirty="0">
                <a:solidFill>
                  <a:srgbClr val="FFFFFF"/>
                </a:solidFill>
                <a:latin typeface="Lucida Sans Unicode"/>
                <a:cs typeface="Lucida Sans Unicode"/>
              </a:rPr>
              <a:t>r</a:t>
            </a:r>
            <a:r>
              <a:rPr sz="1800" spc="25" dirty="0">
                <a:solidFill>
                  <a:srgbClr val="FFFFFF"/>
                </a:solidFill>
                <a:latin typeface="Lucida Sans Unicode"/>
                <a:cs typeface="Lucida Sans Unicode"/>
              </a:rPr>
              <a:t> </a:t>
            </a:r>
            <a:r>
              <a:rPr sz="1800" spc="30" dirty="0">
                <a:solidFill>
                  <a:srgbClr val="FFFFFF"/>
                </a:solidFill>
                <a:latin typeface="Lucida Sans Unicode"/>
                <a:cs typeface="Lucida Sans Unicode"/>
              </a:rPr>
              <a:t>u</a:t>
            </a:r>
            <a:r>
              <a:rPr sz="1800" spc="20" dirty="0">
                <a:solidFill>
                  <a:srgbClr val="FFFFFF"/>
                </a:solidFill>
                <a:latin typeface="Lucida Sans Unicode"/>
                <a:cs typeface="Lucida Sans Unicode"/>
              </a:rPr>
              <a:t>s</a:t>
            </a:r>
            <a:r>
              <a:rPr sz="1800" spc="110" dirty="0">
                <a:solidFill>
                  <a:srgbClr val="FFFFFF"/>
                </a:solidFill>
                <a:latin typeface="Lucida Sans Unicode"/>
                <a:cs typeface="Lucida Sans Unicode"/>
              </a:rPr>
              <a:t>e</a:t>
            </a:r>
            <a:r>
              <a:rPr sz="1800" spc="-70" dirty="0">
                <a:solidFill>
                  <a:srgbClr val="FFFFFF"/>
                </a:solidFill>
                <a:latin typeface="Lucida Sans Unicode"/>
                <a:cs typeface="Lucida Sans Unicode"/>
              </a:rPr>
              <a:t>r</a:t>
            </a:r>
            <a:r>
              <a:rPr sz="1800" spc="20" dirty="0">
                <a:solidFill>
                  <a:srgbClr val="FFFFFF"/>
                </a:solidFill>
                <a:latin typeface="Lucida Sans Unicode"/>
                <a:cs typeface="Lucida Sans Unicode"/>
              </a:rPr>
              <a:t>s</a:t>
            </a:r>
            <a:r>
              <a:rPr sz="1800" spc="25" dirty="0">
                <a:solidFill>
                  <a:srgbClr val="FFFFFF"/>
                </a:solidFill>
                <a:latin typeface="Lucida Sans Unicode"/>
                <a:cs typeface="Lucida Sans Unicode"/>
              </a:rPr>
              <a:t> </a:t>
            </a:r>
            <a:r>
              <a:rPr sz="1800" spc="220" dirty="0">
                <a:solidFill>
                  <a:srgbClr val="FFFFFF"/>
                </a:solidFill>
                <a:latin typeface="Lucida Sans Unicode"/>
                <a:cs typeface="Lucida Sans Unicode"/>
              </a:rPr>
              <a:t>a</a:t>
            </a:r>
            <a:r>
              <a:rPr sz="1800" spc="30" dirty="0">
                <a:solidFill>
                  <a:srgbClr val="FFFFFF"/>
                </a:solidFill>
                <a:latin typeface="Lucida Sans Unicode"/>
                <a:cs typeface="Lucida Sans Unicode"/>
              </a:rPr>
              <a:t>n</a:t>
            </a:r>
            <a:r>
              <a:rPr sz="1800" spc="80" dirty="0">
                <a:solidFill>
                  <a:srgbClr val="FFFFFF"/>
                </a:solidFill>
                <a:latin typeface="Lucida Sans Unicode"/>
                <a:cs typeface="Lucida Sans Unicode"/>
              </a:rPr>
              <a:t>d</a:t>
            </a:r>
            <a:r>
              <a:rPr sz="1800" spc="25" dirty="0">
                <a:solidFill>
                  <a:srgbClr val="FFFFFF"/>
                </a:solidFill>
                <a:latin typeface="Lucida Sans Unicode"/>
                <a:cs typeface="Lucida Sans Unicode"/>
              </a:rPr>
              <a:t> </a:t>
            </a:r>
            <a:r>
              <a:rPr sz="1800" spc="-70" dirty="0">
                <a:solidFill>
                  <a:srgbClr val="FFFFFF"/>
                </a:solidFill>
                <a:latin typeface="Lucida Sans Unicode"/>
                <a:cs typeface="Lucida Sans Unicode"/>
              </a:rPr>
              <a:t>fr</a:t>
            </a:r>
            <a:r>
              <a:rPr sz="1800" spc="45" dirty="0">
                <a:solidFill>
                  <a:srgbClr val="FFFFFF"/>
                </a:solidFill>
                <a:latin typeface="Lucida Sans Unicode"/>
                <a:cs typeface="Lucida Sans Unicode"/>
              </a:rPr>
              <a:t>o</a:t>
            </a:r>
            <a:r>
              <a:rPr sz="1800" spc="170" dirty="0">
                <a:solidFill>
                  <a:srgbClr val="FFFFFF"/>
                </a:solidFill>
                <a:latin typeface="Lucida Sans Unicode"/>
                <a:cs typeface="Lucida Sans Unicode"/>
              </a:rPr>
              <a:t>m</a:t>
            </a:r>
            <a:r>
              <a:rPr sz="1800" spc="25" dirty="0">
                <a:solidFill>
                  <a:srgbClr val="FFFFFF"/>
                </a:solidFill>
                <a:latin typeface="Lucida Sans Unicode"/>
                <a:cs typeface="Lucida Sans Unicode"/>
              </a:rPr>
              <a:t> </a:t>
            </a:r>
            <a:r>
              <a:rPr sz="1800" spc="-20" dirty="0">
                <a:solidFill>
                  <a:srgbClr val="FFFFFF"/>
                </a:solidFill>
                <a:latin typeface="Lucida Sans Unicode"/>
                <a:cs typeface="Lucida Sans Unicode"/>
              </a:rPr>
              <a:t>$</a:t>
            </a:r>
            <a:r>
              <a:rPr sz="1800" spc="-5" dirty="0">
                <a:solidFill>
                  <a:srgbClr val="FFFFFF"/>
                </a:solidFill>
                <a:latin typeface="Lucida Sans Unicode"/>
                <a:cs typeface="Lucida Sans Unicode"/>
              </a:rPr>
              <a:t>9</a:t>
            </a:r>
            <a:r>
              <a:rPr sz="1800" spc="25" dirty="0">
                <a:solidFill>
                  <a:srgbClr val="FFFFFF"/>
                </a:solidFill>
                <a:latin typeface="Lucida Sans Unicode"/>
                <a:cs typeface="Lucida Sans Unicode"/>
              </a:rPr>
              <a:t> </a:t>
            </a:r>
            <a:r>
              <a:rPr sz="1800" spc="-20" dirty="0">
                <a:solidFill>
                  <a:srgbClr val="FFFFFF"/>
                </a:solidFill>
                <a:latin typeface="Lucida Sans Unicode"/>
                <a:cs typeface="Lucida Sans Unicode"/>
              </a:rPr>
              <a:t>t</a:t>
            </a:r>
            <a:r>
              <a:rPr sz="1800" spc="45" dirty="0">
                <a:solidFill>
                  <a:srgbClr val="FFFFFF"/>
                </a:solidFill>
                <a:latin typeface="Lucida Sans Unicode"/>
                <a:cs typeface="Lucida Sans Unicode"/>
              </a:rPr>
              <a:t>o</a:t>
            </a:r>
            <a:r>
              <a:rPr sz="1800" spc="25" dirty="0">
                <a:solidFill>
                  <a:srgbClr val="FFFFFF"/>
                </a:solidFill>
                <a:latin typeface="Lucida Sans Unicode"/>
                <a:cs typeface="Lucida Sans Unicode"/>
              </a:rPr>
              <a:t> </a:t>
            </a:r>
            <a:r>
              <a:rPr sz="1800" spc="-20" dirty="0">
                <a:solidFill>
                  <a:srgbClr val="FFFFFF"/>
                </a:solidFill>
                <a:latin typeface="Lucida Sans Unicode"/>
                <a:cs typeface="Lucida Sans Unicode"/>
              </a:rPr>
              <a:t>$</a:t>
            </a:r>
            <a:r>
              <a:rPr sz="1800" spc="-565" dirty="0">
                <a:solidFill>
                  <a:srgbClr val="FFFFFF"/>
                </a:solidFill>
                <a:latin typeface="Lucida Sans Unicode"/>
                <a:cs typeface="Lucida Sans Unicode"/>
              </a:rPr>
              <a:t>1</a:t>
            </a:r>
            <a:r>
              <a:rPr sz="1800" spc="-5" dirty="0">
                <a:solidFill>
                  <a:srgbClr val="FFFFFF"/>
                </a:solidFill>
                <a:latin typeface="Lucida Sans Unicode"/>
                <a:cs typeface="Lucida Sans Unicode"/>
              </a:rPr>
              <a:t>8</a:t>
            </a:r>
            <a:r>
              <a:rPr sz="1800" spc="25" dirty="0">
                <a:solidFill>
                  <a:srgbClr val="FFFFFF"/>
                </a:solidFill>
                <a:latin typeface="Lucida Sans Unicode"/>
                <a:cs typeface="Lucida Sans Unicode"/>
              </a:rPr>
              <a:t> </a:t>
            </a:r>
            <a:r>
              <a:rPr sz="1800" spc="-70" dirty="0">
                <a:solidFill>
                  <a:srgbClr val="FFFFFF"/>
                </a:solidFill>
                <a:latin typeface="Lucida Sans Unicode"/>
                <a:cs typeface="Lucida Sans Unicode"/>
              </a:rPr>
              <a:t>f</a:t>
            </a:r>
            <a:r>
              <a:rPr sz="1800" spc="45" dirty="0">
                <a:solidFill>
                  <a:srgbClr val="FFFFFF"/>
                </a:solidFill>
                <a:latin typeface="Lucida Sans Unicode"/>
                <a:cs typeface="Lucida Sans Unicode"/>
              </a:rPr>
              <a:t>o</a:t>
            </a:r>
            <a:r>
              <a:rPr sz="1800" spc="-60" dirty="0">
                <a:solidFill>
                  <a:srgbClr val="FFFFFF"/>
                </a:solidFill>
                <a:latin typeface="Lucida Sans Unicode"/>
                <a:cs typeface="Lucida Sans Unicode"/>
              </a:rPr>
              <a:t>r  </a:t>
            </a:r>
            <a:r>
              <a:rPr sz="1800" dirty="0">
                <a:solidFill>
                  <a:srgbClr val="FFFFFF"/>
                </a:solidFill>
                <a:latin typeface="Lucida Sans Unicode"/>
                <a:cs typeface="Lucida Sans Unicode"/>
              </a:rPr>
              <a:t>servers.</a:t>
            </a:r>
            <a:endParaRPr sz="1800">
              <a:latin typeface="Lucida Sans Unicode"/>
              <a:cs typeface="Lucida Sans Unicode"/>
            </a:endParaRPr>
          </a:p>
        </p:txBody>
      </p:sp>
      <p:grpSp>
        <p:nvGrpSpPr>
          <p:cNvPr id="8" name="object 8"/>
          <p:cNvGrpSpPr/>
          <p:nvPr/>
        </p:nvGrpSpPr>
        <p:grpSpPr>
          <a:xfrm>
            <a:off x="9241903" y="3313287"/>
            <a:ext cx="8028940" cy="1888489"/>
            <a:chOff x="9241903" y="3313287"/>
            <a:chExt cx="8028940" cy="1888489"/>
          </a:xfrm>
        </p:grpSpPr>
        <p:sp>
          <p:nvSpPr>
            <p:cNvPr id="9" name="object 9"/>
            <p:cNvSpPr/>
            <p:nvPr/>
          </p:nvSpPr>
          <p:spPr>
            <a:xfrm>
              <a:off x="9241903" y="3313287"/>
              <a:ext cx="8028940" cy="1888489"/>
            </a:xfrm>
            <a:custGeom>
              <a:avLst/>
              <a:gdLst/>
              <a:ahLst/>
              <a:cxnLst/>
              <a:rect l="l" t="t" r="r" b="b"/>
              <a:pathLst>
                <a:path w="8028940" h="1888489">
                  <a:moveTo>
                    <a:pt x="0" y="0"/>
                  </a:moveTo>
                  <a:lnTo>
                    <a:pt x="8028912" y="0"/>
                  </a:lnTo>
                  <a:lnTo>
                    <a:pt x="8028912" y="1888117"/>
                  </a:lnTo>
                  <a:lnTo>
                    <a:pt x="0" y="1888117"/>
                  </a:lnTo>
                  <a:lnTo>
                    <a:pt x="0" y="0"/>
                  </a:lnTo>
                  <a:close/>
                </a:path>
              </a:pathLst>
            </a:custGeom>
            <a:solidFill>
              <a:srgbClr val="082054"/>
            </a:solidFill>
          </p:spPr>
          <p:txBody>
            <a:bodyPr wrap="square" lIns="0" tIns="0" rIns="0" bIns="0" rtlCol="0"/>
            <a:lstStyle/>
            <a:p>
              <a:endParaRPr/>
            </a:p>
          </p:txBody>
        </p:sp>
        <p:pic>
          <p:nvPicPr>
            <p:cNvPr id="10" name="object 10"/>
            <p:cNvPicPr/>
            <p:nvPr/>
          </p:nvPicPr>
          <p:blipFill>
            <a:blip r:embed="rId3" cstate="print"/>
            <a:stretch>
              <a:fillRect/>
            </a:stretch>
          </p:blipFill>
          <p:spPr>
            <a:xfrm>
              <a:off x="9499078" y="3601203"/>
              <a:ext cx="114300" cy="114299"/>
            </a:xfrm>
            <a:prstGeom prst="rect">
              <a:avLst/>
            </a:prstGeom>
          </p:spPr>
        </p:pic>
      </p:grpSp>
      <p:sp>
        <p:nvSpPr>
          <p:cNvPr id="11" name="object 11"/>
          <p:cNvSpPr txBox="1"/>
          <p:nvPr/>
        </p:nvSpPr>
        <p:spPr>
          <a:xfrm>
            <a:off x="9241903" y="3313287"/>
            <a:ext cx="8028940" cy="1888489"/>
          </a:xfrm>
          <a:prstGeom prst="rect">
            <a:avLst/>
          </a:prstGeom>
        </p:spPr>
        <p:txBody>
          <a:bodyPr vert="horz" wrap="square" lIns="0" tIns="132080" rIns="0" bIns="0" rtlCol="0">
            <a:spAutoFit/>
          </a:bodyPr>
          <a:lstStyle/>
          <a:p>
            <a:pPr marL="539115" algn="just">
              <a:lnSpc>
                <a:spcPct val="100000"/>
              </a:lnSpc>
              <a:spcBef>
                <a:spcPts val="1040"/>
              </a:spcBef>
            </a:pPr>
            <a:r>
              <a:rPr sz="2500" b="1" spc="145" dirty="0">
                <a:solidFill>
                  <a:srgbClr val="FFFFFF"/>
                </a:solidFill>
                <a:latin typeface="Arial"/>
                <a:cs typeface="Arial"/>
              </a:rPr>
              <a:t>Vulnerability</a:t>
            </a:r>
            <a:r>
              <a:rPr sz="2500" b="1" spc="-145" dirty="0">
                <a:solidFill>
                  <a:srgbClr val="FFFFFF"/>
                </a:solidFill>
                <a:latin typeface="Arial"/>
                <a:cs typeface="Arial"/>
              </a:rPr>
              <a:t> </a:t>
            </a:r>
            <a:r>
              <a:rPr sz="2500" b="1" spc="125" dirty="0">
                <a:solidFill>
                  <a:srgbClr val="FFFFFF"/>
                </a:solidFill>
                <a:latin typeface="Arial"/>
                <a:cs typeface="Arial"/>
              </a:rPr>
              <a:t>Assessment</a:t>
            </a:r>
            <a:endParaRPr sz="2500">
              <a:latin typeface="Arial"/>
              <a:cs typeface="Arial"/>
            </a:endParaRPr>
          </a:p>
          <a:p>
            <a:pPr marL="499745" marR="480059" algn="just">
              <a:lnSpc>
                <a:spcPts val="2100"/>
              </a:lnSpc>
              <a:spcBef>
                <a:spcPts val="1645"/>
              </a:spcBef>
            </a:pPr>
            <a:r>
              <a:rPr sz="1800" spc="-30" dirty="0">
                <a:solidFill>
                  <a:srgbClr val="FFFFFF"/>
                </a:solidFill>
                <a:latin typeface="Lucida Sans Unicode"/>
                <a:cs typeface="Lucida Sans Unicode"/>
              </a:rPr>
              <a:t>A </a:t>
            </a:r>
            <a:r>
              <a:rPr sz="1800" spc="15" dirty="0">
                <a:solidFill>
                  <a:srgbClr val="FFFFFF"/>
                </a:solidFill>
                <a:latin typeface="Lucida Sans Unicode"/>
                <a:cs typeface="Lucida Sans Unicode"/>
              </a:rPr>
              <a:t>vulnerability </a:t>
            </a:r>
            <a:r>
              <a:rPr sz="1800" spc="70" dirty="0">
                <a:solidFill>
                  <a:srgbClr val="FFFFFF"/>
                </a:solidFill>
                <a:latin typeface="Lucida Sans Unicode"/>
                <a:cs typeface="Lucida Sans Unicode"/>
              </a:rPr>
              <a:t>assessment </a:t>
            </a:r>
            <a:r>
              <a:rPr sz="1800" spc="-15" dirty="0">
                <a:solidFill>
                  <a:srgbClr val="FFFFFF"/>
                </a:solidFill>
                <a:latin typeface="Lucida Sans Unicode"/>
                <a:cs typeface="Lucida Sans Unicode"/>
              </a:rPr>
              <a:t>of </a:t>
            </a:r>
            <a:r>
              <a:rPr sz="1800" spc="220" dirty="0">
                <a:solidFill>
                  <a:srgbClr val="FFFFFF"/>
                </a:solidFill>
                <a:latin typeface="Lucida Sans Unicode"/>
                <a:cs typeface="Lucida Sans Unicode"/>
              </a:rPr>
              <a:t>a </a:t>
            </a:r>
            <a:r>
              <a:rPr sz="1800" spc="10" dirty="0">
                <a:solidFill>
                  <a:srgbClr val="FFFFFF"/>
                </a:solidFill>
                <a:latin typeface="Lucida Sans Unicode"/>
                <a:cs typeface="Lucida Sans Unicode"/>
              </a:rPr>
              <a:t>network </a:t>
            </a:r>
            <a:r>
              <a:rPr sz="1800" spc="5" dirty="0">
                <a:solidFill>
                  <a:srgbClr val="FFFFFF"/>
                </a:solidFill>
                <a:latin typeface="Lucida Sans Unicode"/>
                <a:cs typeface="Lucida Sans Unicode"/>
              </a:rPr>
              <a:t>with </a:t>
            </a:r>
            <a:r>
              <a:rPr sz="1800" spc="-229" dirty="0">
                <a:solidFill>
                  <a:srgbClr val="FFFFFF"/>
                </a:solidFill>
                <a:latin typeface="Lucida Sans Unicode"/>
                <a:cs typeface="Lucida Sans Unicode"/>
              </a:rPr>
              <a:t>1-3</a:t>
            </a:r>
            <a:r>
              <a:rPr sz="1800" spc="-225" dirty="0">
                <a:solidFill>
                  <a:srgbClr val="FFFFFF"/>
                </a:solidFill>
                <a:latin typeface="Lucida Sans Unicode"/>
                <a:cs typeface="Lucida Sans Unicode"/>
              </a:rPr>
              <a:t> </a:t>
            </a:r>
            <a:r>
              <a:rPr sz="1800" spc="30" dirty="0">
                <a:solidFill>
                  <a:srgbClr val="FFFFFF"/>
                </a:solidFill>
                <a:latin typeface="Lucida Sans Unicode"/>
                <a:cs typeface="Lucida Sans Unicode"/>
              </a:rPr>
              <a:t>servers </a:t>
            </a:r>
            <a:r>
              <a:rPr sz="1800" spc="-40" dirty="0">
                <a:solidFill>
                  <a:srgbClr val="FFFFFF"/>
                </a:solidFill>
                <a:latin typeface="Lucida Sans Unicode"/>
                <a:cs typeface="Lucida Sans Unicode"/>
              </a:rPr>
              <a:t>will </a:t>
            </a:r>
            <a:r>
              <a:rPr sz="1800" spc="-35" dirty="0">
                <a:solidFill>
                  <a:srgbClr val="FFFFFF"/>
                </a:solidFill>
                <a:latin typeface="Lucida Sans Unicode"/>
                <a:cs typeface="Lucida Sans Unicode"/>
              </a:rPr>
              <a:t> </a:t>
            </a:r>
            <a:r>
              <a:rPr sz="1800" spc="55" dirty="0">
                <a:solidFill>
                  <a:srgbClr val="FFFFFF"/>
                </a:solidFill>
                <a:latin typeface="Lucida Sans Unicode"/>
                <a:cs typeface="Lucida Sans Unicode"/>
              </a:rPr>
              <a:t>cost </a:t>
            </a:r>
            <a:r>
              <a:rPr sz="1800" spc="75" dirty="0">
                <a:solidFill>
                  <a:srgbClr val="FFFFFF"/>
                </a:solidFill>
                <a:latin typeface="Lucida Sans Unicode"/>
                <a:cs typeface="Lucida Sans Unicode"/>
              </a:rPr>
              <a:t>between </a:t>
            </a:r>
            <a:r>
              <a:rPr sz="1800" spc="-140" dirty="0">
                <a:solidFill>
                  <a:srgbClr val="FFFFFF"/>
                </a:solidFill>
                <a:latin typeface="Lucida Sans Unicode"/>
                <a:cs typeface="Lucida Sans Unicode"/>
              </a:rPr>
              <a:t>$1,500</a:t>
            </a:r>
            <a:r>
              <a:rPr sz="1800" spc="-135" dirty="0">
                <a:solidFill>
                  <a:srgbClr val="FFFFFF"/>
                </a:solidFill>
                <a:latin typeface="Lucida Sans Unicode"/>
                <a:cs typeface="Lucida Sans Unicode"/>
              </a:rPr>
              <a:t> </a:t>
            </a:r>
            <a:r>
              <a:rPr sz="1800" spc="110" dirty="0">
                <a:solidFill>
                  <a:srgbClr val="FFFFFF"/>
                </a:solidFill>
                <a:latin typeface="Lucida Sans Unicode"/>
                <a:cs typeface="Lucida Sans Unicode"/>
              </a:rPr>
              <a:t>and </a:t>
            </a:r>
            <a:r>
              <a:rPr sz="1800" spc="-70" dirty="0">
                <a:solidFill>
                  <a:srgbClr val="FFFFFF"/>
                </a:solidFill>
                <a:latin typeface="Lucida Sans Unicode"/>
                <a:cs typeface="Lucida Sans Unicode"/>
              </a:rPr>
              <a:t>$6,000, </a:t>
            </a:r>
            <a:r>
              <a:rPr sz="1800" spc="15" dirty="0">
                <a:solidFill>
                  <a:srgbClr val="FFFFFF"/>
                </a:solidFill>
                <a:latin typeface="Lucida Sans Unicode"/>
                <a:cs typeface="Lucida Sans Unicode"/>
              </a:rPr>
              <a:t>while </a:t>
            </a:r>
            <a:r>
              <a:rPr sz="1800" spc="220" dirty="0">
                <a:solidFill>
                  <a:srgbClr val="FFFFFF"/>
                </a:solidFill>
                <a:latin typeface="Lucida Sans Unicode"/>
                <a:cs typeface="Lucida Sans Unicode"/>
              </a:rPr>
              <a:t>a </a:t>
            </a:r>
            <a:r>
              <a:rPr sz="1800" spc="10" dirty="0">
                <a:solidFill>
                  <a:srgbClr val="FFFFFF"/>
                </a:solidFill>
                <a:latin typeface="Lucida Sans Unicode"/>
                <a:cs typeface="Lucida Sans Unicode"/>
              </a:rPr>
              <a:t>network </a:t>
            </a:r>
            <a:r>
              <a:rPr sz="1800" spc="5" dirty="0">
                <a:solidFill>
                  <a:srgbClr val="FFFFFF"/>
                </a:solidFill>
                <a:latin typeface="Lucida Sans Unicode"/>
                <a:cs typeface="Lucida Sans Unicode"/>
              </a:rPr>
              <a:t>with </a:t>
            </a:r>
            <a:r>
              <a:rPr sz="1800" spc="-20" dirty="0">
                <a:solidFill>
                  <a:srgbClr val="FFFFFF"/>
                </a:solidFill>
                <a:latin typeface="Lucida Sans Unicode"/>
                <a:cs typeface="Lucida Sans Unicode"/>
              </a:rPr>
              <a:t>5-8 </a:t>
            </a:r>
            <a:r>
              <a:rPr sz="1800" spc="-15" dirty="0">
                <a:solidFill>
                  <a:srgbClr val="FFFFFF"/>
                </a:solidFill>
                <a:latin typeface="Lucida Sans Unicode"/>
                <a:cs typeface="Lucida Sans Unicode"/>
              </a:rPr>
              <a:t> </a:t>
            </a:r>
            <a:r>
              <a:rPr sz="1800" spc="30" dirty="0">
                <a:solidFill>
                  <a:srgbClr val="FFFFFF"/>
                </a:solidFill>
                <a:latin typeface="Lucida Sans Unicode"/>
                <a:cs typeface="Lucida Sans Unicode"/>
              </a:rPr>
              <a:t>servers</a:t>
            </a:r>
            <a:r>
              <a:rPr sz="1800" spc="-95" dirty="0">
                <a:solidFill>
                  <a:srgbClr val="FFFFFF"/>
                </a:solidFill>
                <a:latin typeface="Lucida Sans Unicode"/>
                <a:cs typeface="Lucida Sans Unicode"/>
              </a:rPr>
              <a:t> </a:t>
            </a:r>
            <a:r>
              <a:rPr sz="1800" spc="35" dirty="0">
                <a:solidFill>
                  <a:srgbClr val="FFFFFF"/>
                </a:solidFill>
                <a:latin typeface="Lucida Sans Unicode"/>
                <a:cs typeface="Lucida Sans Unicode"/>
              </a:rPr>
              <a:t>would</a:t>
            </a:r>
            <a:r>
              <a:rPr sz="1800" spc="-90" dirty="0">
                <a:solidFill>
                  <a:srgbClr val="FFFFFF"/>
                </a:solidFill>
                <a:latin typeface="Lucida Sans Unicode"/>
                <a:cs typeface="Lucida Sans Unicode"/>
              </a:rPr>
              <a:t> </a:t>
            </a:r>
            <a:r>
              <a:rPr sz="1800" spc="55" dirty="0">
                <a:solidFill>
                  <a:srgbClr val="FFFFFF"/>
                </a:solidFill>
                <a:latin typeface="Lucida Sans Unicode"/>
                <a:cs typeface="Lucida Sans Unicode"/>
              </a:rPr>
              <a:t>cost</a:t>
            </a:r>
            <a:r>
              <a:rPr sz="1800" spc="-90" dirty="0">
                <a:solidFill>
                  <a:srgbClr val="FFFFFF"/>
                </a:solidFill>
                <a:latin typeface="Lucida Sans Unicode"/>
                <a:cs typeface="Lucida Sans Unicode"/>
              </a:rPr>
              <a:t> </a:t>
            </a:r>
            <a:r>
              <a:rPr sz="1800" spc="75" dirty="0">
                <a:solidFill>
                  <a:srgbClr val="FFFFFF"/>
                </a:solidFill>
                <a:latin typeface="Lucida Sans Unicode"/>
                <a:cs typeface="Lucida Sans Unicode"/>
              </a:rPr>
              <a:t>between</a:t>
            </a:r>
            <a:r>
              <a:rPr sz="1800" spc="-95" dirty="0">
                <a:solidFill>
                  <a:srgbClr val="FFFFFF"/>
                </a:solidFill>
                <a:latin typeface="Lucida Sans Unicode"/>
                <a:cs typeface="Lucida Sans Unicode"/>
              </a:rPr>
              <a:t> </a:t>
            </a:r>
            <a:r>
              <a:rPr sz="1800" spc="-45" dirty="0">
                <a:solidFill>
                  <a:srgbClr val="FFFFFF"/>
                </a:solidFill>
                <a:latin typeface="Lucida Sans Unicode"/>
                <a:cs typeface="Lucida Sans Unicode"/>
              </a:rPr>
              <a:t>$5,000</a:t>
            </a:r>
            <a:r>
              <a:rPr sz="1800" spc="-90" dirty="0">
                <a:solidFill>
                  <a:srgbClr val="FFFFFF"/>
                </a:solidFill>
                <a:latin typeface="Lucida Sans Unicode"/>
                <a:cs typeface="Lucida Sans Unicode"/>
              </a:rPr>
              <a:t> </a:t>
            </a:r>
            <a:r>
              <a:rPr sz="1800" spc="110" dirty="0">
                <a:solidFill>
                  <a:srgbClr val="FFFFFF"/>
                </a:solidFill>
                <a:latin typeface="Lucida Sans Unicode"/>
                <a:cs typeface="Lucida Sans Unicode"/>
              </a:rPr>
              <a:t>and</a:t>
            </a:r>
            <a:r>
              <a:rPr sz="1800" spc="-90" dirty="0">
                <a:solidFill>
                  <a:srgbClr val="FFFFFF"/>
                </a:solidFill>
                <a:latin typeface="Lucida Sans Unicode"/>
                <a:cs typeface="Lucida Sans Unicode"/>
              </a:rPr>
              <a:t> </a:t>
            </a:r>
            <a:r>
              <a:rPr sz="1800" spc="-130" dirty="0">
                <a:solidFill>
                  <a:srgbClr val="FFFFFF"/>
                </a:solidFill>
                <a:latin typeface="Lucida Sans Unicode"/>
                <a:cs typeface="Lucida Sans Unicode"/>
              </a:rPr>
              <a:t>$10,000.</a:t>
            </a:r>
            <a:endParaRPr sz="1800">
              <a:latin typeface="Lucida Sans Unicode"/>
              <a:cs typeface="Lucida Sans Unicode"/>
            </a:endParaRPr>
          </a:p>
        </p:txBody>
      </p:sp>
      <p:grpSp>
        <p:nvGrpSpPr>
          <p:cNvPr id="12" name="object 12"/>
          <p:cNvGrpSpPr/>
          <p:nvPr/>
        </p:nvGrpSpPr>
        <p:grpSpPr>
          <a:xfrm>
            <a:off x="9241903" y="5470585"/>
            <a:ext cx="8028940" cy="1811655"/>
            <a:chOff x="9241903" y="5470585"/>
            <a:chExt cx="8028940" cy="1811655"/>
          </a:xfrm>
        </p:grpSpPr>
        <p:sp>
          <p:nvSpPr>
            <p:cNvPr id="13" name="object 13"/>
            <p:cNvSpPr/>
            <p:nvPr/>
          </p:nvSpPr>
          <p:spPr>
            <a:xfrm>
              <a:off x="9241903" y="5470585"/>
              <a:ext cx="8028940" cy="1811655"/>
            </a:xfrm>
            <a:custGeom>
              <a:avLst/>
              <a:gdLst/>
              <a:ahLst/>
              <a:cxnLst/>
              <a:rect l="l" t="t" r="r" b="b"/>
              <a:pathLst>
                <a:path w="8028940" h="1811654">
                  <a:moveTo>
                    <a:pt x="0" y="0"/>
                  </a:moveTo>
                  <a:lnTo>
                    <a:pt x="8028912" y="0"/>
                  </a:lnTo>
                  <a:lnTo>
                    <a:pt x="8028912" y="1811416"/>
                  </a:lnTo>
                  <a:lnTo>
                    <a:pt x="0" y="1811416"/>
                  </a:lnTo>
                  <a:lnTo>
                    <a:pt x="0" y="0"/>
                  </a:lnTo>
                  <a:close/>
                </a:path>
              </a:pathLst>
            </a:custGeom>
            <a:solidFill>
              <a:srgbClr val="082054"/>
            </a:solidFill>
          </p:spPr>
          <p:txBody>
            <a:bodyPr wrap="square" lIns="0" tIns="0" rIns="0" bIns="0" rtlCol="0"/>
            <a:lstStyle/>
            <a:p>
              <a:endParaRPr/>
            </a:p>
          </p:txBody>
        </p:sp>
        <p:pic>
          <p:nvPicPr>
            <p:cNvPr id="14" name="object 14"/>
            <p:cNvPicPr/>
            <p:nvPr/>
          </p:nvPicPr>
          <p:blipFill>
            <a:blip r:embed="rId3" cstate="print"/>
            <a:stretch>
              <a:fillRect/>
            </a:stretch>
          </p:blipFill>
          <p:spPr>
            <a:xfrm>
              <a:off x="9436857" y="5764292"/>
              <a:ext cx="114300" cy="114299"/>
            </a:xfrm>
            <a:prstGeom prst="rect">
              <a:avLst/>
            </a:prstGeom>
          </p:spPr>
        </p:pic>
      </p:grpSp>
      <p:sp>
        <p:nvSpPr>
          <p:cNvPr id="15" name="object 15"/>
          <p:cNvSpPr txBox="1"/>
          <p:nvPr/>
        </p:nvSpPr>
        <p:spPr>
          <a:xfrm>
            <a:off x="9241903" y="5470585"/>
            <a:ext cx="8028940" cy="1811655"/>
          </a:xfrm>
          <a:prstGeom prst="rect">
            <a:avLst/>
          </a:prstGeom>
        </p:spPr>
        <p:txBody>
          <a:bodyPr vert="horz" wrap="square" lIns="0" tIns="137795" rIns="0" bIns="0" rtlCol="0">
            <a:spAutoFit/>
          </a:bodyPr>
          <a:lstStyle/>
          <a:p>
            <a:pPr marL="476884">
              <a:lnSpc>
                <a:spcPct val="100000"/>
              </a:lnSpc>
              <a:spcBef>
                <a:spcPts val="1085"/>
              </a:spcBef>
            </a:pPr>
            <a:r>
              <a:rPr sz="2500" b="1" spc="180" dirty="0">
                <a:solidFill>
                  <a:srgbClr val="FFFFFF"/>
                </a:solidFill>
                <a:latin typeface="Arial"/>
                <a:cs typeface="Arial"/>
              </a:rPr>
              <a:t>Two-factor</a:t>
            </a:r>
            <a:r>
              <a:rPr sz="2500" b="1" spc="-135" dirty="0">
                <a:solidFill>
                  <a:srgbClr val="FFFFFF"/>
                </a:solidFill>
                <a:latin typeface="Arial"/>
                <a:cs typeface="Arial"/>
              </a:rPr>
              <a:t> </a:t>
            </a:r>
            <a:r>
              <a:rPr sz="2500" b="1" spc="150" dirty="0">
                <a:solidFill>
                  <a:srgbClr val="FFFFFF"/>
                </a:solidFill>
                <a:latin typeface="Arial"/>
                <a:cs typeface="Arial"/>
              </a:rPr>
              <a:t>Authentication</a:t>
            </a:r>
            <a:endParaRPr sz="2500">
              <a:latin typeface="Arial"/>
              <a:cs typeface="Arial"/>
            </a:endParaRPr>
          </a:p>
          <a:p>
            <a:pPr marL="499745" marR="481965">
              <a:lnSpc>
                <a:spcPts val="2100"/>
              </a:lnSpc>
              <a:spcBef>
                <a:spcPts val="1645"/>
              </a:spcBef>
            </a:pPr>
            <a:r>
              <a:rPr sz="1800" spc="-10" dirty="0">
                <a:solidFill>
                  <a:srgbClr val="FFFFFF"/>
                </a:solidFill>
                <a:latin typeface="Lucida Sans Unicode"/>
                <a:cs typeface="Lucida Sans Unicode"/>
              </a:rPr>
              <a:t>The</a:t>
            </a:r>
            <a:r>
              <a:rPr sz="1800" spc="160" dirty="0">
                <a:solidFill>
                  <a:srgbClr val="FFFFFF"/>
                </a:solidFill>
                <a:latin typeface="Lucida Sans Unicode"/>
                <a:cs typeface="Lucida Sans Unicode"/>
              </a:rPr>
              <a:t> </a:t>
            </a:r>
            <a:r>
              <a:rPr sz="1800" spc="35" dirty="0">
                <a:solidFill>
                  <a:srgbClr val="FFFFFF"/>
                </a:solidFill>
                <a:latin typeface="Lucida Sans Unicode"/>
                <a:cs typeface="Lucida Sans Unicode"/>
              </a:rPr>
              <a:t>monthly</a:t>
            </a:r>
            <a:r>
              <a:rPr sz="1800" spc="160" dirty="0">
                <a:solidFill>
                  <a:srgbClr val="FFFFFF"/>
                </a:solidFill>
                <a:latin typeface="Lucida Sans Unicode"/>
                <a:cs typeface="Lucida Sans Unicode"/>
              </a:rPr>
              <a:t> </a:t>
            </a:r>
            <a:r>
              <a:rPr sz="1800" spc="50" dirty="0">
                <a:solidFill>
                  <a:srgbClr val="FFFFFF"/>
                </a:solidFill>
                <a:latin typeface="Lucida Sans Unicode"/>
                <a:cs typeface="Lucida Sans Unicode"/>
              </a:rPr>
              <a:t>fee</a:t>
            </a:r>
            <a:r>
              <a:rPr sz="1800" spc="160" dirty="0">
                <a:solidFill>
                  <a:srgbClr val="FFFFFF"/>
                </a:solidFill>
                <a:latin typeface="Lucida Sans Unicode"/>
                <a:cs typeface="Lucida Sans Unicode"/>
              </a:rPr>
              <a:t> </a:t>
            </a:r>
            <a:r>
              <a:rPr sz="1800" spc="-30" dirty="0">
                <a:solidFill>
                  <a:srgbClr val="FFFFFF"/>
                </a:solidFill>
                <a:latin typeface="Lucida Sans Unicode"/>
                <a:cs typeface="Lucida Sans Unicode"/>
              </a:rPr>
              <a:t>for</a:t>
            </a:r>
            <a:r>
              <a:rPr sz="1800" spc="165" dirty="0">
                <a:solidFill>
                  <a:srgbClr val="FFFFFF"/>
                </a:solidFill>
                <a:latin typeface="Lucida Sans Unicode"/>
                <a:cs typeface="Lucida Sans Unicode"/>
              </a:rPr>
              <a:t> </a:t>
            </a:r>
            <a:r>
              <a:rPr sz="1800" spc="35" dirty="0">
                <a:solidFill>
                  <a:srgbClr val="FFFFFF"/>
                </a:solidFill>
                <a:latin typeface="Lucida Sans Unicode"/>
                <a:cs typeface="Lucida Sans Unicode"/>
              </a:rPr>
              <a:t>two-factor</a:t>
            </a:r>
            <a:r>
              <a:rPr sz="1800" spc="160" dirty="0">
                <a:solidFill>
                  <a:srgbClr val="FFFFFF"/>
                </a:solidFill>
                <a:latin typeface="Lucida Sans Unicode"/>
                <a:cs typeface="Lucida Sans Unicode"/>
              </a:rPr>
              <a:t> </a:t>
            </a:r>
            <a:r>
              <a:rPr sz="1800" spc="50" dirty="0">
                <a:solidFill>
                  <a:srgbClr val="FFFFFF"/>
                </a:solidFill>
                <a:latin typeface="Lucida Sans Unicode"/>
                <a:cs typeface="Lucida Sans Unicode"/>
              </a:rPr>
              <a:t>authentication</a:t>
            </a:r>
            <a:r>
              <a:rPr sz="1800" spc="160" dirty="0">
                <a:solidFill>
                  <a:srgbClr val="FFFFFF"/>
                </a:solidFill>
                <a:latin typeface="Lucida Sans Unicode"/>
                <a:cs typeface="Lucida Sans Unicode"/>
              </a:rPr>
              <a:t> </a:t>
            </a:r>
            <a:r>
              <a:rPr sz="1800" spc="40" dirty="0">
                <a:solidFill>
                  <a:srgbClr val="FFFFFF"/>
                </a:solidFill>
                <a:latin typeface="Lucida Sans Unicode"/>
                <a:cs typeface="Lucida Sans Unicode"/>
              </a:rPr>
              <a:t>typically</a:t>
            </a:r>
            <a:r>
              <a:rPr sz="1800" spc="160" dirty="0">
                <a:solidFill>
                  <a:srgbClr val="FFFFFF"/>
                </a:solidFill>
                <a:latin typeface="Lucida Sans Unicode"/>
                <a:cs typeface="Lucida Sans Unicode"/>
              </a:rPr>
              <a:t> </a:t>
            </a:r>
            <a:r>
              <a:rPr sz="1800" spc="5" dirty="0">
                <a:solidFill>
                  <a:srgbClr val="FFFFFF"/>
                </a:solidFill>
                <a:latin typeface="Lucida Sans Unicode"/>
                <a:cs typeface="Lucida Sans Unicode"/>
              </a:rPr>
              <a:t>runs </a:t>
            </a:r>
            <a:r>
              <a:rPr sz="1800" spc="-555" dirty="0">
                <a:solidFill>
                  <a:srgbClr val="FFFFFF"/>
                </a:solidFill>
                <a:latin typeface="Lucida Sans Unicode"/>
                <a:cs typeface="Lucida Sans Unicode"/>
              </a:rPr>
              <a:t> </a:t>
            </a:r>
            <a:r>
              <a:rPr sz="1800" spc="-70" dirty="0">
                <a:solidFill>
                  <a:srgbClr val="FFFFFF"/>
                </a:solidFill>
                <a:latin typeface="Lucida Sans Unicode"/>
                <a:cs typeface="Lucida Sans Unicode"/>
              </a:rPr>
              <a:t>fr</a:t>
            </a:r>
            <a:r>
              <a:rPr sz="1800" spc="45" dirty="0">
                <a:solidFill>
                  <a:srgbClr val="FFFFFF"/>
                </a:solidFill>
                <a:latin typeface="Lucida Sans Unicode"/>
                <a:cs typeface="Lucida Sans Unicode"/>
              </a:rPr>
              <a:t>o</a:t>
            </a:r>
            <a:r>
              <a:rPr sz="1800" spc="170" dirty="0">
                <a:solidFill>
                  <a:srgbClr val="FFFFFF"/>
                </a:solidFill>
                <a:latin typeface="Lucida Sans Unicode"/>
                <a:cs typeface="Lucida Sans Unicode"/>
              </a:rPr>
              <a:t>m</a:t>
            </a:r>
            <a:r>
              <a:rPr sz="1800" spc="-90" dirty="0">
                <a:solidFill>
                  <a:srgbClr val="FFFFFF"/>
                </a:solidFill>
                <a:latin typeface="Lucida Sans Unicode"/>
                <a:cs typeface="Lucida Sans Unicode"/>
              </a:rPr>
              <a:t> </a:t>
            </a:r>
            <a:r>
              <a:rPr sz="1800" spc="-20" dirty="0">
                <a:solidFill>
                  <a:srgbClr val="FFFFFF"/>
                </a:solidFill>
                <a:latin typeface="Lucida Sans Unicode"/>
                <a:cs typeface="Lucida Sans Unicode"/>
              </a:rPr>
              <a:t>$</a:t>
            </a:r>
            <a:r>
              <a:rPr sz="1800" spc="-10" dirty="0">
                <a:solidFill>
                  <a:srgbClr val="FFFFFF"/>
                </a:solidFill>
                <a:latin typeface="Lucida Sans Unicode"/>
                <a:cs typeface="Lucida Sans Unicode"/>
              </a:rPr>
              <a:t>5</a:t>
            </a:r>
            <a:r>
              <a:rPr sz="1800" spc="-90" dirty="0">
                <a:solidFill>
                  <a:srgbClr val="FFFFFF"/>
                </a:solidFill>
                <a:latin typeface="Lucida Sans Unicode"/>
                <a:cs typeface="Lucida Sans Unicode"/>
              </a:rPr>
              <a:t> </a:t>
            </a:r>
            <a:r>
              <a:rPr sz="1800" spc="-20" dirty="0">
                <a:solidFill>
                  <a:srgbClr val="FFFFFF"/>
                </a:solidFill>
                <a:latin typeface="Lucida Sans Unicode"/>
                <a:cs typeface="Lucida Sans Unicode"/>
              </a:rPr>
              <a:t>t</a:t>
            </a:r>
            <a:r>
              <a:rPr sz="1800" spc="45" dirty="0">
                <a:solidFill>
                  <a:srgbClr val="FFFFFF"/>
                </a:solidFill>
                <a:latin typeface="Lucida Sans Unicode"/>
                <a:cs typeface="Lucida Sans Unicode"/>
              </a:rPr>
              <a:t>o</a:t>
            </a:r>
            <a:r>
              <a:rPr sz="1800" spc="-90" dirty="0">
                <a:solidFill>
                  <a:srgbClr val="FFFFFF"/>
                </a:solidFill>
                <a:latin typeface="Lucida Sans Unicode"/>
                <a:cs typeface="Lucida Sans Unicode"/>
              </a:rPr>
              <a:t> </a:t>
            </a:r>
            <a:r>
              <a:rPr sz="1800" spc="-20" dirty="0">
                <a:solidFill>
                  <a:srgbClr val="FFFFFF"/>
                </a:solidFill>
                <a:latin typeface="Lucida Sans Unicode"/>
                <a:cs typeface="Lucida Sans Unicode"/>
              </a:rPr>
              <a:t>$</a:t>
            </a:r>
            <a:r>
              <a:rPr sz="1800" spc="-565" dirty="0">
                <a:solidFill>
                  <a:srgbClr val="FFFFFF"/>
                </a:solidFill>
                <a:latin typeface="Lucida Sans Unicode"/>
                <a:cs typeface="Lucida Sans Unicode"/>
              </a:rPr>
              <a:t>1</a:t>
            </a:r>
            <a:r>
              <a:rPr sz="1800" spc="-10" dirty="0">
                <a:solidFill>
                  <a:srgbClr val="FFFFFF"/>
                </a:solidFill>
                <a:latin typeface="Lucida Sans Unicode"/>
                <a:cs typeface="Lucida Sans Unicode"/>
              </a:rPr>
              <a:t>0</a:t>
            </a:r>
            <a:r>
              <a:rPr sz="1800" spc="-90" dirty="0">
                <a:solidFill>
                  <a:srgbClr val="FFFFFF"/>
                </a:solidFill>
                <a:latin typeface="Lucida Sans Unicode"/>
                <a:cs typeface="Lucida Sans Unicode"/>
              </a:rPr>
              <a:t> </a:t>
            </a:r>
            <a:r>
              <a:rPr sz="1800" spc="80" dirty="0">
                <a:solidFill>
                  <a:srgbClr val="FFFFFF"/>
                </a:solidFill>
                <a:latin typeface="Lucida Sans Unicode"/>
                <a:cs typeface="Lucida Sans Unicode"/>
              </a:rPr>
              <a:t>p</a:t>
            </a:r>
            <a:r>
              <a:rPr sz="1800" spc="110" dirty="0">
                <a:solidFill>
                  <a:srgbClr val="FFFFFF"/>
                </a:solidFill>
                <a:latin typeface="Lucida Sans Unicode"/>
                <a:cs typeface="Lucida Sans Unicode"/>
              </a:rPr>
              <a:t>e</a:t>
            </a:r>
            <a:r>
              <a:rPr sz="1800" spc="-70" dirty="0">
                <a:solidFill>
                  <a:srgbClr val="FFFFFF"/>
                </a:solidFill>
                <a:latin typeface="Lucida Sans Unicode"/>
                <a:cs typeface="Lucida Sans Unicode"/>
              </a:rPr>
              <a:t>r</a:t>
            </a:r>
            <a:r>
              <a:rPr sz="1800" spc="-90" dirty="0">
                <a:solidFill>
                  <a:srgbClr val="FFFFFF"/>
                </a:solidFill>
                <a:latin typeface="Lucida Sans Unicode"/>
                <a:cs typeface="Lucida Sans Unicode"/>
              </a:rPr>
              <a:t> </a:t>
            </a:r>
            <a:r>
              <a:rPr sz="1800" spc="30" dirty="0">
                <a:solidFill>
                  <a:srgbClr val="FFFFFF"/>
                </a:solidFill>
                <a:latin typeface="Lucida Sans Unicode"/>
                <a:cs typeface="Lucida Sans Unicode"/>
              </a:rPr>
              <a:t>u</a:t>
            </a:r>
            <a:r>
              <a:rPr sz="1800" spc="20" dirty="0">
                <a:solidFill>
                  <a:srgbClr val="FFFFFF"/>
                </a:solidFill>
                <a:latin typeface="Lucida Sans Unicode"/>
                <a:cs typeface="Lucida Sans Unicode"/>
              </a:rPr>
              <a:t>s</a:t>
            </a:r>
            <a:r>
              <a:rPr sz="1800" spc="110" dirty="0">
                <a:solidFill>
                  <a:srgbClr val="FFFFFF"/>
                </a:solidFill>
                <a:latin typeface="Lucida Sans Unicode"/>
                <a:cs typeface="Lucida Sans Unicode"/>
              </a:rPr>
              <a:t>e</a:t>
            </a:r>
            <a:r>
              <a:rPr sz="1800" spc="-70" dirty="0">
                <a:solidFill>
                  <a:srgbClr val="FFFFFF"/>
                </a:solidFill>
                <a:latin typeface="Lucida Sans Unicode"/>
                <a:cs typeface="Lucida Sans Unicode"/>
              </a:rPr>
              <a:t>r</a:t>
            </a:r>
            <a:r>
              <a:rPr sz="1800" spc="-195" dirty="0">
                <a:solidFill>
                  <a:srgbClr val="FFFFFF"/>
                </a:solidFill>
                <a:latin typeface="Lucida Sans Unicode"/>
                <a:cs typeface="Lucida Sans Unicode"/>
              </a:rPr>
              <a:t>.</a:t>
            </a:r>
            <a:endParaRPr sz="1800">
              <a:latin typeface="Lucida Sans Unicode"/>
              <a:cs typeface="Lucida Sans Unicode"/>
            </a:endParaRPr>
          </a:p>
        </p:txBody>
      </p:sp>
      <p:grpSp>
        <p:nvGrpSpPr>
          <p:cNvPr id="16" name="object 16"/>
          <p:cNvGrpSpPr/>
          <p:nvPr/>
        </p:nvGrpSpPr>
        <p:grpSpPr>
          <a:xfrm>
            <a:off x="1052488" y="5470585"/>
            <a:ext cx="8028940" cy="1811655"/>
            <a:chOff x="1052488" y="5470585"/>
            <a:chExt cx="8028940" cy="1811655"/>
          </a:xfrm>
        </p:grpSpPr>
        <p:sp>
          <p:nvSpPr>
            <p:cNvPr id="17" name="object 17"/>
            <p:cNvSpPr/>
            <p:nvPr/>
          </p:nvSpPr>
          <p:spPr>
            <a:xfrm>
              <a:off x="1052488" y="5470585"/>
              <a:ext cx="8028940" cy="1811655"/>
            </a:xfrm>
            <a:custGeom>
              <a:avLst/>
              <a:gdLst/>
              <a:ahLst/>
              <a:cxnLst/>
              <a:rect l="l" t="t" r="r" b="b"/>
              <a:pathLst>
                <a:path w="8028940" h="1811654">
                  <a:moveTo>
                    <a:pt x="0" y="0"/>
                  </a:moveTo>
                  <a:lnTo>
                    <a:pt x="8028912" y="0"/>
                  </a:lnTo>
                  <a:lnTo>
                    <a:pt x="8028912" y="1811416"/>
                  </a:lnTo>
                  <a:lnTo>
                    <a:pt x="0" y="1811416"/>
                  </a:lnTo>
                  <a:lnTo>
                    <a:pt x="0" y="0"/>
                  </a:lnTo>
                  <a:close/>
                </a:path>
              </a:pathLst>
            </a:custGeom>
            <a:solidFill>
              <a:srgbClr val="082054"/>
            </a:solidFill>
          </p:spPr>
          <p:txBody>
            <a:bodyPr wrap="square" lIns="0" tIns="0" rIns="0" bIns="0" rtlCol="0"/>
            <a:lstStyle/>
            <a:p>
              <a:endParaRPr/>
            </a:p>
          </p:txBody>
        </p:sp>
        <p:pic>
          <p:nvPicPr>
            <p:cNvPr id="18" name="object 18"/>
            <p:cNvPicPr/>
            <p:nvPr/>
          </p:nvPicPr>
          <p:blipFill>
            <a:blip r:embed="rId3" cstate="print"/>
            <a:stretch>
              <a:fillRect/>
            </a:stretch>
          </p:blipFill>
          <p:spPr>
            <a:xfrm>
              <a:off x="1333451" y="5764292"/>
              <a:ext cx="114300" cy="114299"/>
            </a:xfrm>
            <a:prstGeom prst="rect">
              <a:avLst/>
            </a:prstGeom>
          </p:spPr>
        </p:pic>
      </p:grpSp>
      <p:sp>
        <p:nvSpPr>
          <p:cNvPr id="19" name="object 19"/>
          <p:cNvSpPr txBox="1"/>
          <p:nvPr/>
        </p:nvSpPr>
        <p:spPr>
          <a:xfrm>
            <a:off x="1052488" y="5470585"/>
            <a:ext cx="8028940" cy="1811655"/>
          </a:xfrm>
          <a:prstGeom prst="rect">
            <a:avLst/>
          </a:prstGeom>
        </p:spPr>
        <p:txBody>
          <a:bodyPr vert="horz" wrap="square" lIns="0" tIns="137795" rIns="0" bIns="0" rtlCol="0">
            <a:spAutoFit/>
          </a:bodyPr>
          <a:lstStyle/>
          <a:p>
            <a:pPr marL="563245">
              <a:lnSpc>
                <a:spcPct val="100000"/>
              </a:lnSpc>
              <a:spcBef>
                <a:spcPts val="1085"/>
              </a:spcBef>
            </a:pPr>
            <a:r>
              <a:rPr sz="2500" b="1" spc="105" dirty="0">
                <a:solidFill>
                  <a:srgbClr val="FFFFFF"/>
                </a:solidFill>
                <a:latin typeface="Arial"/>
                <a:cs typeface="Arial"/>
              </a:rPr>
              <a:t>Firewall</a:t>
            </a:r>
            <a:endParaRPr sz="2500">
              <a:latin typeface="Arial"/>
              <a:cs typeface="Arial"/>
            </a:endParaRPr>
          </a:p>
          <a:p>
            <a:pPr marL="499745" marR="483870">
              <a:lnSpc>
                <a:spcPts val="2100"/>
              </a:lnSpc>
              <a:spcBef>
                <a:spcPts val="1645"/>
              </a:spcBef>
            </a:pPr>
            <a:r>
              <a:rPr sz="1800" spc="25" dirty="0">
                <a:solidFill>
                  <a:srgbClr val="FFFFFF"/>
                </a:solidFill>
                <a:latin typeface="Lucida Sans Unicode"/>
                <a:cs typeface="Lucida Sans Unicode"/>
              </a:rPr>
              <a:t>On</a:t>
            </a:r>
            <a:r>
              <a:rPr sz="1800" spc="-85" dirty="0">
                <a:solidFill>
                  <a:srgbClr val="FFFFFF"/>
                </a:solidFill>
                <a:latin typeface="Lucida Sans Unicode"/>
                <a:cs typeface="Lucida Sans Unicode"/>
              </a:rPr>
              <a:t> </a:t>
            </a:r>
            <a:r>
              <a:rPr sz="1800" spc="70" dirty="0">
                <a:solidFill>
                  <a:srgbClr val="FFFFFF"/>
                </a:solidFill>
                <a:latin typeface="Lucida Sans Unicode"/>
                <a:cs typeface="Lucida Sans Unicode"/>
              </a:rPr>
              <a:t>average,</a:t>
            </a:r>
            <a:r>
              <a:rPr sz="1800" spc="-85" dirty="0">
                <a:solidFill>
                  <a:srgbClr val="FFFFFF"/>
                </a:solidFill>
                <a:latin typeface="Lucida Sans Unicode"/>
                <a:cs typeface="Lucida Sans Unicode"/>
              </a:rPr>
              <a:t> </a:t>
            </a:r>
            <a:r>
              <a:rPr sz="1800" spc="50" dirty="0">
                <a:solidFill>
                  <a:srgbClr val="FFFFFF"/>
                </a:solidFill>
                <a:latin typeface="Lucida Sans Unicode"/>
                <a:cs typeface="Lucida Sans Unicode"/>
              </a:rPr>
              <a:t>you</a:t>
            </a:r>
            <a:r>
              <a:rPr sz="1800" spc="-85" dirty="0">
                <a:solidFill>
                  <a:srgbClr val="FFFFFF"/>
                </a:solidFill>
                <a:latin typeface="Lucida Sans Unicode"/>
                <a:cs typeface="Lucida Sans Unicode"/>
              </a:rPr>
              <a:t> </a:t>
            </a:r>
            <a:r>
              <a:rPr sz="1800" spc="155" dirty="0">
                <a:solidFill>
                  <a:srgbClr val="FFFFFF"/>
                </a:solidFill>
                <a:latin typeface="Lucida Sans Unicode"/>
                <a:cs typeface="Lucida Sans Unicode"/>
              </a:rPr>
              <a:t>may</a:t>
            </a:r>
            <a:r>
              <a:rPr sz="1800" spc="-85" dirty="0">
                <a:solidFill>
                  <a:srgbClr val="FFFFFF"/>
                </a:solidFill>
                <a:latin typeface="Lucida Sans Unicode"/>
                <a:cs typeface="Lucida Sans Unicode"/>
              </a:rPr>
              <a:t> </a:t>
            </a:r>
            <a:r>
              <a:rPr sz="1800" spc="65" dirty="0">
                <a:solidFill>
                  <a:srgbClr val="FFFFFF"/>
                </a:solidFill>
                <a:latin typeface="Lucida Sans Unicode"/>
                <a:cs typeface="Lucida Sans Unicode"/>
              </a:rPr>
              <a:t>anticipate</a:t>
            </a:r>
            <a:r>
              <a:rPr sz="1800" spc="-85" dirty="0">
                <a:solidFill>
                  <a:srgbClr val="FFFFFF"/>
                </a:solidFill>
                <a:latin typeface="Lucida Sans Unicode"/>
                <a:cs typeface="Lucida Sans Unicode"/>
              </a:rPr>
              <a:t> </a:t>
            </a:r>
            <a:r>
              <a:rPr sz="1800" spc="45" dirty="0">
                <a:solidFill>
                  <a:srgbClr val="FFFFFF"/>
                </a:solidFill>
                <a:latin typeface="Lucida Sans Unicode"/>
                <a:cs typeface="Lucida Sans Unicode"/>
              </a:rPr>
              <a:t>spending</a:t>
            </a:r>
            <a:r>
              <a:rPr sz="1800" spc="-85" dirty="0">
                <a:solidFill>
                  <a:srgbClr val="FFFFFF"/>
                </a:solidFill>
                <a:latin typeface="Lucida Sans Unicode"/>
                <a:cs typeface="Lucida Sans Unicode"/>
              </a:rPr>
              <a:t> </a:t>
            </a:r>
            <a:r>
              <a:rPr sz="1800" spc="55" dirty="0">
                <a:solidFill>
                  <a:srgbClr val="FFFFFF"/>
                </a:solidFill>
                <a:latin typeface="Lucida Sans Unicode"/>
                <a:cs typeface="Lucida Sans Unicode"/>
              </a:rPr>
              <a:t>up</a:t>
            </a:r>
            <a:r>
              <a:rPr sz="1800" spc="-85" dirty="0">
                <a:solidFill>
                  <a:srgbClr val="FFFFFF"/>
                </a:solidFill>
                <a:latin typeface="Lucida Sans Unicode"/>
                <a:cs typeface="Lucida Sans Unicode"/>
              </a:rPr>
              <a:t> </a:t>
            </a:r>
            <a:r>
              <a:rPr sz="1800" spc="10" dirty="0">
                <a:solidFill>
                  <a:srgbClr val="FFFFFF"/>
                </a:solidFill>
                <a:latin typeface="Lucida Sans Unicode"/>
                <a:cs typeface="Lucida Sans Unicode"/>
              </a:rPr>
              <a:t>to</a:t>
            </a:r>
            <a:r>
              <a:rPr sz="1800" spc="-85" dirty="0">
                <a:solidFill>
                  <a:srgbClr val="FFFFFF"/>
                </a:solidFill>
                <a:latin typeface="Lucida Sans Unicode"/>
                <a:cs typeface="Lucida Sans Unicode"/>
              </a:rPr>
              <a:t> </a:t>
            </a:r>
            <a:r>
              <a:rPr sz="1800" spc="-45" dirty="0">
                <a:solidFill>
                  <a:srgbClr val="FFFFFF"/>
                </a:solidFill>
                <a:latin typeface="Lucida Sans Unicode"/>
                <a:cs typeface="Lucida Sans Unicode"/>
              </a:rPr>
              <a:t>$6,000</a:t>
            </a:r>
            <a:r>
              <a:rPr sz="1800" spc="-85" dirty="0">
                <a:solidFill>
                  <a:srgbClr val="FFFFFF"/>
                </a:solidFill>
                <a:latin typeface="Lucida Sans Unicode"/>
                <a:cs typeface="Lucida Sans Unicode"/>
              </a:rPr>
              <a:t> </a:t>
            </a:r>
            <a:r>
              <a:rPr sz="1800" spc="100" dirty="0">
                <a:solidFill>
                  <a:srgbClr val="FFFFFF"/>
                </a:solidFill>
                <a:latin typeface="Lucida Sans Unicode"/>
                <a:cs typeface="Lucida Sans Unicode"/>
              </a:rPr>
              <a:t>at</a:t>
            </a:r>
            <a:r>
              <a:rPr sz="1800" spc="-85" dirty="0">
                <a:solidFill>
                  <a:srgbClr val="FFFFFF"/>
                </a:solidFill>
                <a:latin typeface="Lucida Sans Unicode"/>
                <a:cs typeface="Lucida Sans Unicode"/>
              </a:rPr>
              <a:t> </a:t>
            </a:r>
            <a:r>
              <a:rPr sz="1800" spc="40" dirty="0">
                <a:solidFill>
                  <a:srgbClr val="FFFFFF"/>
                </a:solidFill>
                <a:latin typeface="Lucida Sans Unicode"/>
                <a:cs typeface="Lucida Sans Unicode"/>
              </a:rPr>
              <a:t>the </a:t>
            </a:r>
            <a:r>
              <a:rPr sz="1800" spc="-555" dirty="0">
                <a:solidFill>
                  <a:srgbClr val="FFFFFF"/>
                </a:solidFill>
                <a:latin typeface="Lucida Sans Unicode"/>
                <a:cs typeface="Lucida Sans Unicode"/>
              </a:rPr>
              <a:t> </a:t>
            </a:r>
            <a:r>
              <a:rPr sz="1800" spc="20" dirty="0">
                <a:solidFill>
                  <a:srgbClr val="FFFFFF"/>
                </a:solidFill>
                <a:latin typeface="Lucida Sans Unicode"/>
                <a:cs typeface="Lucida Sans Unicode"/>
              </a:rPr>
              <a:t>high</a:t>
            </a:r>
            <a:r>
              <a:rPr sz="1800" spc="-95" dirty="0">
                <a:solidFill>
                  <a:srgbClr val="FFFFFF"/>
                </a:solidFill>
                <a:latin typeface="Lucida Sans Unicode"/>
                <a:cs typeface="Lucida Sans Unicode"/>
              </a:rPr>
              <a:t> </a:t>
            </a:r>
            <a:r>
              <a:rPr sz="1800" spc="75" dirty="0">
                <a:solidFill>
                  <a:srgbClr val="FFFFFF"/>
                </a:solidFill>
                <a:latin typeface="Lucida Sans Unicode"/>
                <a:cs typeface="Lucida Sans Unicode"/>
              </a:rPr>
              <a:t>end</a:t>
            </a:r>
            <a:r>
              <a:rPr sz="1800" spc="-90" dirty="0">
                <a:solidFill>
                  <a:srgbClr val="FFFFFF"/>
                </a:solidFill>
                <a:latin typeface="Lucida Sans Unicode"/>
                <a:cs typeface="Lucida Sans Unicode"/>
              </a:rPr>
              <a:t> </a:t>
            </a:r>
            <a:r>
              <a:rPr sz="1800" spc="110" dirty="0">
                <a:solidFill>
                  <a:srgbClr val="FFFFFF"/>
                </a:solidFill>
                <a:latin typeface="Lucida Sans Unicode"/>
                <a:cs typeface="Lucida Sans Unicode"/>
              </a:rPr>
              <a:t>and</a:t>
            </a:r>
            <a:r>
              <a:rPr sz="1800" spc="-90" dirty="0">
                <a:solidFill>
                  <a:srgbClr val="FFFFFF"/>
                </a:solidFill>
                <a:latin typeface="Lucida Sans Unicode"/>
                <a:cs typeface="Lucida Sans Unicode"/>
              </a:rPr>
              <a:t> </a:t>
            </a:r>
            <a:r>
              <a:rPr sz="1800" spc="-10" dirty="0">
                <a:solidFill>
                  <a:srgbClr val="FFFFFF"/>
                </a:solidFill>
                <a:latin typeface="Lucida Sans Unicode"/>
                <a:cs typeface="Lucida Sans Unicode"/>
              </a:rPr>
              <a:t>$400</a:t>
            </a:r>
            <a:r>
              <a:rPr sz="1800" spc="-90" dirty="0">
                <a:solidFill>
                  <a:srgbClr val="FFFFFF"/>
                </a:solidFill>
                <a:latin typeface="Lucida Sans Unicode"/>
                <a:cs typeface="Lucida Sans Unicode"/>
              </a:rPr>
              <a:t> </a:t>
            </a:r>
            <a:r>
              <a:rPr sz="1800" spc="100" dirty="0">
                <a:solidFill>
                  <a:srgbClr val="FFFFFF"/>
                </a:solidFill>
                <a:latin typeface="Lucida Sans Unicode"/>
                <a:cs typeface="Lucida Sans Unicode"/>
              </a:rPr>
              <a:t>at</a:t>
            </a:r>
            <a:r>
              <a:rPr sz="1800" spc="-90" dirty="0">
                <a:solidFill>
                  <a:srgbClr val="FFFFFF"/>
                </a:solidFill>
                <a:latin typeface="Lucida Sans Unicode"/>
                <a:cs typeface="Lucida Sans Unicode"/>
              </a:rPr>
              <a:t> </a:t>
            </a:r>
            <a:r>
              <a:rPr sz="1800" spc="40" dirty="0">
                <a:solidFill>
                  <a:srgbClr val="FFFFFF"/>
                </a:solidFill>
                <a:latin typeface="Lucida Sans Unicode"/>
                <a:cs typeface="Lucida Sans Unicode"/>
              </a:rPr>
              <a:t>the</a:t>
            </a:r>
            <a:r>
              <a:rPr sz="1800" spc="-90" dirty="0">
                <a:solidFill>
                  <a:srgbClr val="FFFFFF"/>
                </a:solidFill>
                <a:latin typeface="Lucida Sans Unicode"/>
                <a:cs typeface="Lucida Sans Unicode"/>
              </a:rPr>
              <a:t> </a:t>
            </a:r>
            <a:r>
              <a:rPr sz="1800" spc="15" dirty="0">
                <a:solidFill>
                  <a:srgbClr val="FFFFFF"/>
                </a:solidFill>
                <a:latin typeface="Lucida Sans Unicode"/>
                <a:cs typeface="Lucida Sans Unicode"/>
              </a:rPr>
              <a:t>low</a:t>
            </a:r>
            <a:r>
              <a:rPr sz="1800" spc="-95" dirty="0">
                <a:solidFill>
                  <a:srgbClr val="FFFFFF"/>
                </a:solidFill>
                <a:latin typeface="Lucida Sans Unicode"/>
                <a:cs typeface="Lucida Sans Unicode"/>
              </a:rPr>
              <a:t> </a:t>
            </a:r>
            <a:r>
              <a:rPr sz="1800" spc="10" dirty="0">
                <a:solidFill>
                  <a:srgbClr val="FFFFFF"/>
                </a:solidFill>
                <a:latin typeface="Lucida Sans Unicode"/>
                <a:cs typeface="Lucida Sans Unicode"/>
              </a:rPr>
              <a:t>end.</a:t>
            </a:r>
            <a:endParaRPr sz="1800">
              <a:latin typeface="Lucida Sans Unicode"/>
              <a:cs typeface="Lucida Sans Unicode"/>
            </a:endParaRPr>
          </a:p>
        </p:txBody>
      </p:sp>
      <p:grpSp>
        <p:nvGrpSpPr>
          <p:cNvPr id="20" name="object 20"/>
          <p:cNvGrpSpPr/>
          <p:nvPr/>
        </p:nvGrpSpPr>
        <p:grpSpPr>
          <a:xfrm>
            <a:off x="13238700" y="885831"/>
            <a:ext cx="5049520" cy="381000"/>
            <a:chOff x="13238700" y="885831"/>
            <a:chExt cx="5049520" cy="381000"/>
          </a:xfrm>
        </p:grpSpPr>
        <p:sp>
          <p:nvSpPr>
            <p:cNvPr id="21" name="object 21"/>
            <p:cNvSpPr/>
            <p:nvPr/>
          </p:nvSpPr>
          <p:spPr>
            <a:xfrm>
              <a:off x="13595801" y="1028700"/>
              <a:ext cx="4692650" cy="95250"/>
            </a:xfrm>
            <a:custGeom>
              <a:avLst/>
              <a:gdLst/>
              <a:ahLst/>
              <a:cxnLst/>
              <a:rect l="l" t="t" r="r" b="b"/>
              <a:pathLst>
                <a:path w="4692650" h="95250">
                  <a:moveTo>
                    <a:pt x="0" y="0"/>
                  </a:moveTo>
                  <a:lnTo>
                    <a:pt x="4692198" y="0"/>
                  </a:lnTo>
                  <a:lnTo>
                    <a:pt x="4692198" y="95249"/>
                  </a:lnTo>
                  <a:lnTo>
                    <a:pt x="0" y="95249"/>
                  </a:lnTo>
                  <a:lnTo>
                    <a:pt x="0" y="0"/>
                  </a:lnTo>
                  <a:close/>
                </a:path>
              </a:pathLst>
            </a:custGeom>
            <a:solidFill>
              <a:srgbClr val="082054"/>
            </a:solidFill>
          </p:spPr>
          <p:txBody>
            <a:bodyPr wrap="square" lIns="0" tIns="0" rIns="0" bIns="0" rtlCol="0"/>
            <a:lstStyle/>
            <a:p>
              <a:endParaRPr/>
            </a:p>
          </p:txBody>
        </p:sp>
        <p:sp>
          <p:nvSpPr>
            <p:cNvPr id="22" name="object 22"/>
            <p:cNvSpPr/>
            <p:nvPr/>
          </p:nvSpPr>
          <p:spPr>
            <a:xfrm>
              <a:off x="13286319" y="933450"/>
              <a:ext cx="285750" cy="285750"/>
            </a:xfrm>
            <a:custGeom>
              <a:avLst/>
              <a:gdLst/>
              <a:ahLst/>
              <a:cxnLst/>
              <a:rect l="l" t="t" r="r" b="b"/>
              <a:pathLst>
                <a:path w="285750" h="285750">
                  <a:moveTo>
                    <a:pt x="142838" y="285749"/>
                  </a:moveTo>
                  <a:lnTo>
                    <a:pt x="101373" y="279599"/>
                  </a:lnTo>
                  <a:lnTo>
                    <a:pt x="63481" y="261671"/>
                  </a:lnTo>
                  <a:lnTo>
                    <a:pt x="32421" y="233514"/>
                  </a:lnTo>
                  <a:lnTo>
                    <a:pt x="10872" y="197550"/>
                  </a:lnTo>
                  <a:lnTo>
                    <a:pt x="686" y="156879"/>
                  </a:lnTo>
                  <a:lnTo>
                    <a:pt x="0" y="142874"/>
                  </a:lnTo>
                  <a:lnTo>
                    <a:pt x="686" y="128870"/>
                  </a:lnTo>
                  <a:lnTo>
                    <a:pt x="10872" y="88199"/>
                  </a:lnTo>
                  <a:lnTo>
                    <a:pt x="32421" y="52235"/>
                  </a:lnTo>
                  <a:lnTo>
                    <a:pt x="63481" y="24078"/>
                  </a:lnTo>
                  <a:lnTo>
                    <a:pt x="101373" y="6150"/>
                  </a:lnTo>
                  <a:lnTo>
                    <a:pt x="142838" y="0"/>
                  </a:lnTo>
                  <a:lnTo>
                    <a:pt x="156838" y="686"/>
                  </a:lnTo>
                  <a:lnTo>
                    <a:pt x="197499" y="10875"/>
                  </a:lnTo>
                  <a:lnTo>
                    <a:pt x="233454" y="32429"/>
                  </a:lnTo>
                  <a:lnTo>
                    <a:pt x="261603" y="63497"/>
                  </a:lnTo>
                  <a:lnTo>
                    <a:pt x="279527" y="101400"/>
                  </a:lnTo>
                  <a:lnTo>
                    <a:pt x="285676" y="142874"/>
                  </a:lnTo>
                  <a:lnTo>
                    <a:pt x="284990" y="156879"/>
                  </a:lnTo>
                  <a:lnTo>
                    <a:pt x="274803" y="197550"/>
                  </a:lnTo>
                  <a:lnTo>
                    <a:pt x="253254" y="233514"/>
                  </a:lnTo>
                  <a:lnTo>
                    <a:pt x="222194" y="261671"/>
                  </a:lnTo>
                  <a:lnTo>
                    <a:pt x="184302" y="279599"/>
                  </a:lnTo>
                  <a:lnTo>
                    <a:pt x="142838" y="285749"/>
                  </a:lnTo>
                  <a:close/>
                </a:path>
              </a:pathLst>
            </a:custGeom>
            <a:solidFill>
              <a:srgbClr val="082054"/>
            </a:solidFill>
          </p:spPr>
          <p:txBody>
            <a:bodyPr wrap="square" lIns="0" tIns="0" rIns="0" bIns="0" rtlCol="0"/>
            <a:lstStyle/>
            <a:p>
              <a:endParaRPr/>
            </a:p>
          </p:txBody>
        </p:sp>
        <p:sp>
          <p:nvSpPr>
            <p:cNvPr id="23" name="object 23"/>
            <p:cNvSpPr/>
            <p:nvPr/>
          </p:nvSpPr>
          <p:spPr>
            <a:xfrm>
              <a:off x="13286319" y="933450"/>
              <a:ext cx="285750" cy="285750"/>
            </a:xfrm>
            <a:custGeom>
              <a:avLst/>
              <a:gdLst/>
              <a:ahLst/>
              <a:cxnLst/>
              <a:rect l="l" t="t" r="r" b="b"/>
              <a:pathLst>
                <a:path w="285750" h="285750">
                  <a:moveTo>
                    <a:pt x="285676" y="142874"/>
                  </a:moveTo>
                  <a:lnTo>
                    <a:pt x="279527" y="184349"/>
                  </a:lnTo>
                  <a:lnTo>
                    <a:pt x="261603" y="222252"/>
                  </a:lnTo>
                  <a:lnTo>
                    <a:pt x="233454" y="253320"/>
                  </a:lnTo>
                  <a:lnTo>
                    <a:pt x="197499" y="274874"/>
                  </a:lnTo>
                  <a:lnTo>
                    <a:pt x="156838" y="285063"/>
                  </a:lnTo>
                  <a:lnTo>
                    <a:pt x="142838" y="285749"/>
                  </a:lnTo>
                  <a:lnTo>
                    <a:pt x="135820" y="285578"/>
                  </a:lnTo>
                  <a:lnTo>
                    <a:pt x="94725" y="277401"/>
                  </a:lnTo>
                  <a:lnTo>
                    <a:pt x="57742" y="257628"/>
                  </a:lnTo>
                  <a:lnTo>
                    <a:pt x="28113" y="227992"/>
                  </a:lnTo>
                  <a:lnTo>
                    <a:pt x="8345" y="191000"/>
                  </a:lnTo>
                  <a:lnTo>
                    <a:pt x="171" y="149894"/>
                  </a:lnTo>
                  <a:lnTo>
                    <a:pt x="0" y="142874"/>
                  </a:lnTo>
                  <a:lnTo>
                    <a:pt x="171" y="135855"/>
                  </a:lnTo>
                  <a:lnTo>
                    <a:pt x="8345" y="94749"/>
                  </a:lnTo>
                  <a:lnTo>
                    <a:pt x="28113" y="57757"/>
                  </a:lnTo>
                  <a:lnTo>
                    <a:pt x="57742" y="28121"/>
                  </a:lnTo>
                  <a:lnTo>
                    <a:pt x="94725" y="8348"/>
                  </a:lnTo>
                  <a:lnTo>
                    <a:pt x="135820" y="171"/>
                  </a:lnTo>
                  <a:lnTo>
                    <a:pt x="142838" y="0"/>
                  </a:lnTo>
                  <a:lnTo>
                    <a:pt x="149855" y="171"/>
                  </a:lnTo>
                  <a:lnTo>
                    <a:pt x="190951" y="8348"/>
                  </a:lnTo>
                  <a:lnTo>
                    <a:pt x="227933" y="28121"/>
                  </a:lnTo>
                  <a:lnTo>
                    <a:pt x="257562" y="57757"/>
                  </a:lnTo>
                  <a:lnTo>
                    <a:pt x="277330" y="94749"/>
                  </a:lnTo>
                  <a:lnTo>
                    <a:pt x="285504" y="135855"/>
                  </a:lnTo>
                  <a:lnTo>
                    <a:pt x="285676" y="142874"/>
                  </a:lnTo>
                  <a:close/>
                </a:path>
              </a:pathLst>
            </a:custGeom>
            <a:ln w="95237">
              <a:solidFill>
                <a:srgbClr val="082054"/>
              </a:solidFill>
            </a:ln>
          </p:spPr>
          <p:txBody>
            <a:bodyPr wrap="square" lIns="0" tIns="0" rIns="0" bIns="0" rtlCol="0"/>
            <a:lstStyle/>
            <a:p>
              <a:endParaRPr/>
            </a:p>
          </p:txBody>
        </p:sp>
      </p:grpSp>
      <p:grpSp>
        <p:nvGrpSpPr>
          <p:cNvPr id="24" name="object 24"/>
          <p:cNvGrpSpPr/>
          <p:nvPr/>
        </p:nvGrpSpPr>
        <p:grpSpPr>
          <a:xfrm>
            <a:off x="0" y="9604750"/>
            <a:ext cx="2994025" cy="305435"/>
            <a:chOff x="0" y="9604750"/>
            <a:chExt cx="2994025" cy="305435"/>
          </a:xfrm>
        </p:grpSpPr>
        <p:sp>
          <p:nvSpPr>
            <p:cNvPr id="25" name="object 25"/>
            <p:cNvSpPr/>
            <p:nvPr/>
          </p:nvSpPr>
          <p:spPr>
            <a:xfrm>
              <a:off x="0" y="9719055"/>
              <a:ext cx="2708275" cy="76200"/>
            </a:xfrm>
            <a:custGeom>
              <a:avLst/>
              <a:gdLst/>
              <a:ahLst/>
              <a:cxnLst/>
              <a:rect l="l" t="t" r="r" b="b"/>
              <a:pathLst>
                <a:path w="2708275" h="76200">
                  <a:moveTo>
                    <a:pt x="0" y="76199"/>
                  </a:moveTo>
                  <a:lnTo>
                    <a:pt x="0" y="0"/>
                  </a:lnTo>
                  <a:lnTo>
                    <a:pt x="2708088" y="0"/>
                  </a:lnTo>
                  <a:lnTo>
                    <a:pt x="2708088" y="76199"/>
                  </a:lnTo>
                  <a:lnTo>
                    <a:pt x="0" y="76199"/>
                  </a:lnTo>
                  <a:close/>
                </a:path>
              </a:pathLst>
            </a:custGeom>
            <a:solidFill>
              <a:srgbClr val="082054"/>
            </a:solidFill>
          </p:spPr>
          <p:txBody>
            <a:bodyPr wrap="square" lIns="0" tIns="0" rIns="0" bIns="0" rtlCol="0"/>
            <a:lstStyle/>
            <a:p>
              <a:endParaRPr/>
            </a:p>
          </p:txBody>
        </p:sp>
        <p:pic>
          <p:nvPicPr>
            <p:cNvPr id="26" name="object 26"/>
            <p:cNvPicPr/>
            <p:nvPr/>
          </p:nvPicPr>
          <p:blipFill>
            <a:blip r:embed="rId4" cstate="print"/>
            <a:stretch>
              <a:fillRect/>
            </a:stretch>
          </p:blipFill>
          <p:spPr>
            <a:xfrm>
              <a:off x="2727143" y="9642855"/>
              <a:ext cx="228655" cy="228599"/>
            </a:xfrm>
            <a:prstGeom prst="rect">
              <a:avLst/>
            </a:prstGeom>
          </p:spPr>
        </p:pic>
        <p:sp>
          <p:nvSpPr>
            <p:cNvPr id="27" name="object 27"/>
            <p:cNvSpPr/>
            <p:nvPr/>
          </p:nvSpPr>
          <p:spPr>
            <a:xfrm>
              <a:off x="2727143" y="9642855"/>
              <a:ext cx="229235" cy="228600"/>
            </a:xfrm>
            <a:custGeom>
              <a:avLst/>
              <a:gdLst/>
              <a:ahLst/>
              <a:cxnLst/>
              <a:rect l="l" t="t" r="r" b="b"/>
              <a:pathLst>
                <a:path w="229235" h="228600">
                  <a:moveTo>
                    <a:pt x="228655" y="114299"/>
                  </a:moveTo>
                  <a:lnTo>
                    <a:pt x="219952" y="158040"/>
                  </a:lnTo>
                  <a:lnTo>
                    <a:pt x="195169" y="195122"/>
                  </a:lnTo>
                  <a:lnTo>
                    <a:pt x="177844" y="209336"/>
                  </a:lnTo>
                  <a:lnTo>
                    <a:pt x="171602" y="213506"/>
                  </a:lnTo>
                  <a:lnTo>
                    <a:pt x="129269" y="227867"/>
                  </a:lnTo>
                  <a:lnTo>
                    <a:pt x="114327" y="228599"/>
                  </a:lnTo>
                  <a:lnTo>
                    <a:pt x="106820" y="228599"/>
                  </a:lnTo>
                  <a:lnTo>
                    <a:pt x="99386" y="227867"/>
                  </a:lnTo>
                  <a:lnTo>
                    <a:pt x="92023" y="226403"/>
                  </a:lnTo>
                  <a:lnTo>
                    <a:pt x="84660" y="224939"/>
                  </a:lnTo>
                  <a:lnTo>
                    <a:pt x="50810" y="209336"/>
                  </a:lnTo>
                  <a:lnTo>
                    <a:pt x="44568" y="205167"/>
                  </a:lnTo>
                  <a:lnTo>
                    <a:pt x="19267" y="177801"/>
                  </a:lnTo>
                  <a:lnTo>
                    <a:pt x="15097" y="171561"/>
                  </a:lnTo>
                  <a:lnTo>
                    <a:pt x="732" y="129237"/>
                  </a:lnTo>
                  <a:lnTo>
                    <a:pt x="0" y="114299"/>
                  </a:lnTo>
                  <a:lnTo>
                    <a:pt x="0" y="106794"/>
                  </a:lnTo>
                  <a:lnTo>
                    <a:pt x="732" y="99362"/>
                  </a:lnTo>
                  <a:lnTo>
                    <a:pt x="2196" y="92001"/>
                  </a:lnTo>
                  <a:lnTo>
                    <a:pt x="3661" y="84640"/>
                  </a:lnTo>
                  <a:lnTo>
                    <a:pt x="19267" y="50798"/>
                  </a:lnTo>
                  <a:lnTo>
                    <a:pt x="23438" y="44558"/>
                  </a:lnTo>
                  <a:lnTo>
                    <a:pt x="57052" y="15093"/>
                  </a:lnTo>
                  <a:lnTo>
                    <a:pt x="92023" y="2196"/>
                  </a:lnTo>
                  <a:lnTo>
                    <a:pt x="99386" y="732"/>
                  </a:lnTo>
                  <a:lnTo>
                    <a:pt x="106820" y="0"/>
                  </a:lnTo>
                  <a:lnTo>
                    <a:pt x="114327" y="0"/>
                  </a:lnTo>
                  <a:lnTo>
                    <a:pt x="121834" y="0"/>
                  </a:lnTo>
                  <a:lnTo>
                    <a:pt x="129269" y="732"/>
                  </a:lnTo>
                  <a:lnTo>
                    <a:pt x="136631" y="2196"/>
                  </a:lnTo>
                  <a:lnTo>
                    <a:pt x="143994" y="3660"/>
                  </a:lnTo>
                  <a:lnTo>
                    <a:pt x="184086" y="23432"/>
                  </a:lnTo>
                  <a:lnTo>
                    <a:pt x="213558" y="57038"/>
                  </a:lnTo>
                  <a:lnTo>
                    <a:pt x="226458" y="92001"/>
                  </a:lnTo>
                  <a:lnTo>
                    <a:pt x="227922" y="99362"/>
                  </a:lnTo>
                  <a:lnTo>
                    <a:pt x="228655" y="106794"/>
                  </a:lnTo>
                  <a:lnTo>
                    <a:pt x="228655" y="114299"/>
                  </a:lnTo>
                  <a:close/>
                </a:path>
              </a:pathLst>
            </a:custGeom>
            <a:ln w="76209">
              <a:solidFill>
                <a:srgbClr val="082054"/>
              </a:solidFill>
            </a:ln>
          </p:spPr>
          <p:txBody>
            <a:bodyPr wrap="square" lIns="0" tIns="0" rIns="0" bIns="0" rtlCol="0"/>
            <a:lstStyle/>
            <a:p>
              <a:endParaRPr/>
            </a:p>
          </p:txBody>
        </p:sp>
      </p:grpSp>
      <p:grpSp>
        <p:nvGrpSpPr>
          <p:cNvPr id="28" name="object 28"/>
          <p:cNvGrpSpPr/>
          <p:nvPr/>
        </p:nvGrpSpPr>
        <p:grpSpPr>
          <a:xfrm>
            <a:off x="1052488" y="7548702"/>
            <a:ext cx="8028940" cy="1811655"/>
            <a:chOff x="1052488" y="7548702"/>
            <a:chExt cx="8028940" cy="1811655"/>
          </a:xfrm>
        </p:grpSpPr>
        <p:sp>
          <p:nvSpPr>
            <p:cNvPr id="29" name="object 29"/>
            <p:cNvSpPr/>
            <p:nvPr/>
          </p:nvSpPr>
          <p:spPr>
            <a:xfrm>
              <a:off x="1052488" y="7548702"/>
              <a:ext cx="8028940" cy="1811655"/>
            </a:xfrm>
            <a:custGeom>
              <a:avLst/>
              <a:gdLst/>
              <a:ahLst/>
              <a:cxnLst/>
              <a:rect l="l" t="t" r="r" b="b"/>
              <a:pathLst>
                <a:path w="8028940" h="1811654">
                  <a:moveTo>
                    <a:pt x="0" y="0"/>
                  </a:moveTo>
                  <a:lnTo>
                    <a:pt x="8028912" y="0"/>
                  </a:lnTo>
                  <a:lnTo>
                    <a:pt x="8028912" y="1811416"/>
                  </a:lnTo>
                  <a:lnTo>
                    <a:pt x="0" y="1811416"/>
                  </a:lnTo>
                  <a:lnTo>
                    <a:pt x="0" y="0"/>
                  </a:lnTo>
                  <a:close/>
                </a:path>
              </a:pathLst>
            </a:custGeom>
            <a:solidFill>
              <a:srgbClr val="082054"/>
            </a:solidFill>
          </p:spPr>
          <p:txBody>
            <a:bodyPr wrap="square" lIns="0" tIns="0" rIns="0" bIns="0" rtlCol="0"/>
            <a:lstStyle/>
            <a:p>
              <a:endParaRPr/>
            </a:p>
          </p:txBody>
        </p:sp>
        <p:pic>
          <p:nvPicPr>
            <p:cNvPr id="30" name="object 30"/>
            <p:cNvPicPr/>
            <p:nvPr/>
          </p:nvPicPr>
          <p:blipFill>
            <a:blip r:embed="rId3" cstate="print"/>
            <a:stretch>
              <a:fillRect/>
            </a:stretch>
          </p:blipFill>
          <p:spPr>
            <a:xfrm>
              <a:off x="1333451" y="7842410"/>
              <a:ext cx="114300" cy="114299"/>
            </a:xfrm>
            <a:prstGeom prst="rect">
              <a:avLst/>
            </a:prstGeom>
          </p:spPr>
        </p:pic>
      </p:grpSp>
      <p:sp>
        <p:nvSpPr>
          <p:cNvPr id="31" name="object 31"/>
          <p:cNvSpPr txBox="1"/>
          <p:nvPr/>
        </p:nvSpPr>
        <p:spPr>
          <a:xfrm>
            <a:off x="1052488" y="7548702"/>
            <a:ext cx="8028940" cy="1811655"/>
          </a:xfrm>
          <a:prstGeom prst="rect">
            <a:avLst/>
          </a:prstGeom>
        </p:spPr>
        <p:txBody>
          <a:bodyPr vert="horz" wrap="square" lIns="0" tIns="137795" rIns="0" bIns="0" rtlCol="0">
            <a:spAutoFit/>
          </a:bodyPr>
          <a:lstStyle/>
          <a:p>
            <a:pPr marL="563245" algn="just">
              <a:lnSpc>
                <a:spcPct val="100000"/>
              </a:lnSpc>
              <a:spcBef>
                <a:spcPts val="1085"/>
              </a:spcBef>
            </a:pPr>
            <a:r>
              <a:rPr sz="2500" b="1" spc="204" dirty="0">
                <a:solidFill>
                  <a:srgbClr val="FFFFFF"/>
                </a:solidFill>
                <a:latin typeface="Arial"/>
                <a:cs typeface="Arial"/>
              </a:rPr>
              <a:t>Web</a:t>
            </a:r>
            <a:r>
              <a:rPr sz="2500" b="1" spc="-145" dirty="0">
                <a:solidFill>
                  <a:srgbClr val="FFFFFF"/>
                </a:solidFill>
                <a:latin typeface="Arial"/>
                <a:cs typeface="Arial"/>
              </a:rPr>
              <a:t> </a:t>
            </a:r>
            <a:r>
              <a:rPr sz="2500" b="1" spc="135" dirty="0">
                <a:solidFill>
                  <a:srgbClr val="FFFFFF"/>
                </a:solidFill>
                <a:latin typeface="Arial"/>
                <a:cs typeface="Arial"/>
              </a:rPr>
              <a:t>Application</a:t>
            </a:r>
            <a:r>
              <a:rPr sz="2500" b="1" spc="-145" dirty="0">
                <a:solidFill>
                  <a:srgbClr val="FFFFFF"/>
                </a:solidFill>
                <a:latin typeface="Arial"/>
                <a:cs typeface="Arial"/>
              </a:rPr>
              <a:t> </a:t>
            </a:r>
            <a:r>
              <a:rPr sz="2500" b="1" spc="125" dirty="0">
                <a:solidFill>
                  <a:srgbClr val="FFFFFF"/>
                </a:solidFill>
                <a:latin typeface="Arial"/>
                <a:cs typeface="Arial"/>
              </a:rPr>
              <a:t>Assessment</a:t>
            </a:r>
            <a:endParaRPr sz="2500">
              <a:latin typeface="Arial"/>
              <a:cs typeface="Arial"/>
            </a:endParaRPr>
          </a:p>
          <a:p>
            <a:pPr marL="499745" marR="487680" algn="just">
              <a:lnSpc>
                <a:spcPts val="2100"/>
              </a:lnSpc>
              <a:spcBef>
                <a:spcPts val="1645"/>
              </a:spcBef>
            </a:pPr>
            <a:r>
              <a:rPr sz="1800" spc="15" dirty="0">
                <a:solidFill>
                  <a:srgbClr val="FFFFFF"/>
                </a:solidFill>
                <a:latin typeface="Lucida Sans Unicode"/>
                <a:cs typeface="Lucida Sans Unicode"/>
              </a:rPr>
              <a:t>Although </a:t>
            </a:r>
            <a:r>
              <a:rPr sz="1800" spc="40" dirty="0">
                <a:solidFill>
                  <a:srgbClr val="FFFFFF"/>
                </a:solidFill>
                <a:latin typeface="Lucida Sans Unicode"/>
                <a:cs typeface="Lucida Sans Unicode"/>
              </a:rPr>
              <a:t>the </a:t>
            </a:r>
            <a:r>
              <a:rPr sz="1800" spc="45" dirty="0">
                <a:solidFill>
                  <a:srgbClr val="FFFFFF"/>
                </a:solidFill>
                <a:latin typeface="Lucida Sans Unicode"/>
                <a:cs typeface="Lucida Sans Unicode"/>
              </a:rPr>
              <a:t>price </a:t>
            </a:r>
            <a:r>
              <a:rPr sz="1800" spc="-15" dirty="0">
                <a:solidFill>
                  <a:srgbClr val="FFFFFF"/>
                </a:solidFill>
                <a:latin typeface="Lucida Sans Unicode"/>
                <a:cs typeface="Lucida Sans Unicode"/>
              </a:rPr>
              <a:t>of </a:t>
            </a:r>
            <a:r>
              <a:rPr sz="1800" spc="220" dirty="0">
                <a:solidFill>
                  <a:srgbClr val="FFFFFF"/>
                </a:solidFill>
                <a:latin typeface="Lucida Sans Unicode"/>
                <a:cs typeface="Lucida Sans Unicode"/>
              </a:rPr>
              <a:t>a </a:t>
            </a:r>
            <a:r>
              <a:rPr sz="1800" spc="95" dirty="0">
                <a:solidFill>
                  <a:srgbClr val="FFFFFF"/>
                </a:solidFill>
                <a:latin typeface="Lucida Sans Unicode"/>
                <a:cs typeface="Lucida Sans Unicode"/>
              </a:rPr>
              <a:t>web </a:t>
            </a:r>
            <a:r>
              <a:rPr sz="1800" spc="55" dirty="0">
                <a:solidFill>
                  <a:srgbClr val="FFFFFF"/>
                </a:solidFill>
                <a:latin typeface="Lucida Sans Unicode"/>
                <a:cs typeface="Lucida Sans Unicode"/>
              </a:rPr>
              <a:t>application evaluation </a:t>
            </a:r>
            <a:r>
              <a:rPr sz="1800" spc="140" dirty="0">
                <a:solidFill>
                  <a:srgbClr val="FFFFFF"/>
                </a:solidFill>
                <a:latin typeface="Lucida Sans Unicode"/>
                <a:cs typeface="Lucida Sans Unicode"/>
              </a:rPr>
              <a:t>can </a:t>
            </a:r>
            <a:r>
              <a:rPr sz="1800" spc="75" dirty="0">
                <a:solidFill>
                  <a:srgbClr val="FFFFFF"/>
                </a:solidFill>
                <a:latin typeface="Lucida Sans Unicode"/>
                <a:cs typeface="Lucida Sans Unicode"/>
              </a:rPr>
              <a:t>vary </a:t>
            </a:r>
            <a:r>
              <a:rPr sz="1800" spc="-555" dirty="0">
                <a:solidFill>
                  <a:srgbClr val="FFFFFF"/>
                </a:solidFill>
                <a:latin typeface="Lucida Sans Unicode"/>
                <a:cs typeface="Lucida Sans Unicode"/>
              </a:rPr>
              <a:t> </a:t>
            </a:r>
            <a:r>
              <a:rPr sz="1800" spc="60" dirty="0">
                <a:solidFill>
                  <a:srgbClr val="FFFFFF"/>
                </a:solidFill>
                <a:latin typeface="Lucida Sans Unicode"/>
                <a:cs typeface="Lucida Sans Unicode"/>
              </a:rPr>
              <a:t>depending</a:t>
            </a:r>
            <a:r>
              <a:rPr sz="1800" spc="-80" dirty="0">
                <a:solidFill>
                  <a:srgbClr val="FFFFFF"/>
                </a:solidFill>
                <a:latin typeface="Lucida Sans Unicode"/>
                <a:cs typeface="Lucida Sans Unicode"/>
              </a:rPr>
              <a:t> </a:t>
            </a:r>
            <a:r>
              <a:rPr sz="1800" spc="40" dirty="0">
                <a:solidFill>
                  <a:srgbClr val="FFFFFF"/>
                </a:solidFill>
                <a:latin typeface="Lucida Sans Unicode"/>
                <a:cs typeface="Lucida Sans Unicode"/>
              </a:rPr>
              <a:t>on</a:t>
            </a:r>
            <a:r>
              <a:rPr sz="1800" spc="-75" dirty="0">
                <a:solidFill>
                  <a:srgbClr val="FFFFFF"/>
                </a:solidFill>
                <a:latin typeface="Lucida Sans Unicode"/>
                <a:cs typeface="Lucida Sans Unicode"/>
              </a:rPr>
              <a:t> </a:t>
            </a:r>
            <a:r>
              <a:rPr sz="1800" spc="55" dirty="0">
                <a:solidFill>
                  <a:srgbClr val="FFFFFF"/>
                </a:solidFill>
                <a:latin typeface="Lucida Sans Unicode"/>
                <a:cs typeface="Lucida Sans Unicode"/>
              </a:rPr>
              <a:t>how</a:t>
            </a:r>
            <a:r>
              <a:rPr sz="1800" spc="-75" dirty="0">
                <a:solidFill>
                  <a:srgbClr val="FFFFFF"/>
                </a:solidFill>
                <a:latin typeface="Lucida Sans Unicode"/>
                <a:cs typeface="Lucida Sans Unicode"/>
              </a:rPr>
              <a:t> </a:t>
            </a:r>
            <a:r>
              <a:rPr sz="1800" spc="20" dirty="0">
                <a:solidFill>
                  <a:srgbClr val="FFFFFF"/>
                </a:solidFill>
                <a:latin typeface="Lucida Sans Unicode"/>
                <a:cs typeface="Lucida Sans Unicode"/>
              </a:rPr>
              <a:t>long</a:t>
            </a:r>
            <a:r>
              <a:rPr sz="1800" spc="-75" dirty="0">
                <a:solidFill>
                  <a:srgbClr val="FFFFFF"/>
                </a:solidFill>
                <a:latin typeface="Lucida Sans Unicode"/>
                <a:cs typeface="Lucida Sans Unicode"/>
              </a:rPr>
              <a:t> </a:t>
            </a:r>
            <a:r>
              <a:rPr sz="1800" spc="-50" dirty="0">
                <a:solidFill>
                  <a:srgbClr val="FFFFFF"/>
                </a:solidFill>
                <a:latin typeface="Lucida Sans Unicode"/>
                <a:cs typeface="Lucida Sans Unicode"/>
              </a:rPr>
              <a:t>it</a:t>
            </a:r>
            <a:r>
              <a:rPr sz="1800" spc="-75" dirty="0">
                <a:solidFill>
                  <a:srgbClr val="FFFFFF"/>
                </a:solidFill>
                <a:latin typeface="Lucida Sans Unicode"/>
                <a:cs typeface="Lucida Sans Unicode"/>
              </a:rPr>
              <a:t> </a:t>
            </a:r>
            <a:r>
              <a:rPr sz="1800" spc="40" dirty="0">
                <a:solidFill>
                  <a:srgbClr val="FFFFFF"/>
                </a:solidFill>
                <a:latin typeface="Lucida Sans Unicode"/>
                <a:cs typeface="Lucida Sans Unicode"/>
              </a:rPr>
              <a:t>takes</a:t>
            </a:r>
            <a:r>
              <a:rPr sz="1800" spc="-75" dirty="0">
                <a:solidFill>
                  <a:srgbClr val="FFFFFF"/>
                </a:solidFill>
                <a:latin typeface="Lucida Sans Unicode"/>
                <a:cs typeface="Lucida Sans Unicode"/>
              </a:rPr>
              <a:t> </a:t>
            </a:r>
            <a:r>
              <a:rPr sz="1800" spc="125" dirty="0">
                <a:solidFill>
                  <a:srgbClr val="FFFFFF"/>
                </a:solidFill>
                <a:latin typeface="Lucida Sans Unicode"/>
                <a:cs typeface="Lucida Sans Unicode"/>
              </a:rPr>
              <a:t>an</a:t>
            </a:r>
            <a:r>
              <a:rPr sz="1800" spc="-80" dirty="0">
                <a:solidFill>
                  <a:srgbClr val="FFFFFF"/>
                </a:solidFill>
                <a:latin typeface="Lucida Sans Unicode"/>
                <a:cs typeface="Lucida Sans Unicode"/>
              </a:rPr>
              <a:t> </a:t>
            </a:r>
            <a:r>
              <a:rPr sz="1800" spc="45" dirty="0">
                <a:solidFill>
                  <a:srgbClr val="FFFFFF"/>
                </a:solidFill>
                <a:latin typeface="Lucida Sans Unicode"/>
                <a:cs typeface="Lucida Sans Unicode"/>
              </a:rPr>
              <a:t>engineer</a:t>
            </a:r>
            <a:r>
              <a:rPr sz="1800" spc="-75" dirty="0">
                <a:solidFill>
                  <a:srgbClr val="FFFFFF"/>
                </a:solidFill>
                <a:latin typeface="Lucida Sans Unicode"/>
                <a:cs typeface="Lucida Sans Unicode"/>
              </a:rPr>
              <a:t> </a:t>
            </a:r>
            <a:r>
              <a:rPr sz="1800" spc="10" dirty="0">
                <a:solidFill>
                  <a:srgbClr val="FFFFFF"/>
                </a:solidFill>
                <a:latin typeface="Lucida Sans Unicode"/>
                <a:cs typeface="Lucida Sans Unicode"/>
              </a:rPr>
              <a:t>to</a:t>
            </a:r>
            <a:r>
              <a:rPr sz="1800" spc="-75" dirty="0">
                <a:solidFill>
                  <a:srgbClr val="FFFFFF"/>
                </a:solidFill>
                <a:latin typeface="Lucida Sans Unicode"/>
                <a:cs typeface="Lucida Sans Unicode"/>
              </a:rPr>
              <a:t> </a:t>
            </a:r>
            <a:r>
              <a:rPr sz="1800" spc="75" dirty="0">
                <a:solidFill>
                  <a:srgbClr val="FFFFFF"/>
                </a:solidFill>
                <a:latin typeface="Lucida Sans Unicode"/>
                <a:cs typeface="Lucida Sans Unicode"/>
              </a:rPr>
              <a:t>complete</a:t>
            </a:r>
            <a:r>
              <a:rPr sz="1800" spc="-75" dirty="0">
                <a:solidFill>
                  <a:srgbClr val="FFFFFF"/>
                </a:solidFill>
                <a:latin typeface="Lucida Sans Unicode"/>
                <a:cs typeface="Lucida Sans Unicode"/>
              </a:rPr>
              <a:t> </a:t>
            </a:r>
            <a:r>
              <a:rPr sz="1800" spc="-5" dirty="0">
                <a:solidFill>
                  <a:srgbClr val="FFFFFF"/>
                </a:solidFill>
                <a:latin typeface="Lucida Sans Unicode"/>
                <a:cs typeface="Lucida Sans Unicode"/>
              </a:rPr>
              <a:t>one, </a:t>
            </a:r>
            <a:r>
              <a:rPr sz="1800" spc="-560" dirty="0">
                <a:solidFill>
                  <a:srgbClr val="FFFFFF"/>
                </a:solidFill>
                <a:latin typeface="Lucida Sans Unicode"/>
                <a:cs typeface="Lucida Sans Unicode"/>
              </a:rPr>
              <a:t> </a:t>
            </a:r>
            <a:r>
              <a:rPr sz="1800" spc="50" dirty="0">
                <a:solidFill>
                  <a:srgbClr val="FFFFFF"/>
                </a:solidFill>
                <a:latin typeface="Lucida Sans Unicode"/>
                <a:cs typeface="Lucida Sans Unicode"/>
              </a:rPr>
              <a:t>you</a:t>
            </a:r>
            <a:r>
              <a:rPr sz="1800" spc="-95" dirty="0">
                <a:solidFill>
                  <a:srgbClr val="FFFFFF"/>
                </a:solidFill>
                <a:latin typeface="Lucida Sans Unicode"/>
                <a:cs typeface="Lucida Sans Unicode"/>
              </a:rPr>
              <a:t> </a:t>
            </a:r>
            <a:r>
              <a:rPr sz="1800" spc="140" dirty="0">
                <a:solidFill>
                  <a:srgbClr val="FFFFFF"/>
                </a:solidFill>
                <a:latin typeface="Lucida Sans Unicode"/>
                <a:cs typeface="Lucida Sans Unicode"/>
              </a:rPr>
              <a:t>can</a:t>
            </a:r>
            <a:r>
              <a:rPr sz="1800" spc="-90" dirty="0">
                <a:solidFill>
                  <a:srgbClr val="FFFFFF"/>
                </a:solidFill>
                <a:latin typeface="Lucida Sans Unicode"/>
                <a:cs typeface="Lucida Sans Unicode"/>
              </a:rPr>
              <a:t> </a:t>
            </a:r>
            <a:r>
              <a:rPr sz="1800" spc="45" dirty="0">
                <a:solidFill>
                  <a:srgbClr val="FFFFFF"/>
                </a:solidFill>
                <a:latin typeface="Lucida Sans Unicode"/>
                <a:cs typeface="Lucida Sans Unicode"/>
              </a:rPr>
              <a:t>generally</a:t>
            </a:r>
            <a:r>
              <a:rPr sz="1800" spc="-90" dirty="0">
                <a:solidFill>
                  <a:srgbClr val="FFFFFF"/>
                </a:solidFill>
                <a:latin typeface="Lucida Sans Unicode"/>
                <a:cs typeface="Lucida Sans Unicode"/>
              </a:rPr>
              <a:t> </a:t>
            </a:r>
            <a:r>
              <a:rPr sz="1800" spc="65" dirty="0">
                <a:solidFill>
                  <a:srgbClr val="FFFFFF"/>
                </a:solidFill>
                <a:latin typeface="Lucida Sans Unicode"/>
                <a:cs typeface="Lucida Sans Unicode"/>
              </a:rPr>
              <a:t>anticipate</a:t>
            </a:r>
            <a:r>
              <a:rPr sz="1800" spc="-95" dirty="0">
                <a:solidFill>
                  <a:srgbClr val="FFFFFF"/>
                </a:solidFill>
                <a:latin typeface="Lucida Sans Unicode"/>
                <a:cs typeface="Lucida Sans Unicode"/>
              </a:rPr>
              <a:t> </a:t>
            </a:r>
            <a:r>
              <a:rPr sz="1800" spc="70" dirty="0">
                <a:solidFill>
                  <a:srgbClr val="FFFFFF"/>
                </a:solidFill>
                <a:latin typeface="Lucida Sans Unicode"/>
                <a:cs typeface="Lucida Sans Unicode"/>
              </a:rPr>
              <a:t>paying</a:t>
            </a:r>
            <a:r>
              <a:rPr sz="1800" spc="-90" dirty="0">
                <a:solidFill>
                  <a:srgbClr val="FFFFFF"/>
                </a:solidFill>
                <a:latin typeface="Lucida Sans Unicode"/>
                <a:cs typeface="Lucida Sans Unicode"/>
              </a:rPr>
              <a:t> </a:t>
            </a:r>
            <a:r>
              <a:rPr sz="1800" spc="20" dirty="0">
                <a:solidFill>
                  <a:srgbClr val="FFFFFF"/>
                </a:solidFill>
                <a:latin typeface="Lucida Sans Unicode"/>
                <a:cs typeface="Lucida Sans Unicode"/>
              </a:rPr>
              <a:t>roughly</a:t>
            </a:r>
            <a:r>
              <a:rPr sz="1800" spc="-90" dirty="0">
                <a:solidFill>
                  <a:srgbClr val="FFFFFF"/>
                </a:solidFill>
                <a:latin typeface="Lucida Sans Unicode"/>
                <a:cs typeface="Lucida Sans Unicode"/>
              </a:rPr>
              <a:t> </a:t>
            </a:r>
            <a:r>
              <a:rPr sz="1800" spc="-65" dirty="0">
                <a:solidFill>
                  <a:srgbClr val="FFFFFF"/>
                </a:solidFill>
                <a:latin typeface="Lucida Sans Unicode"/>
                <a:cs typeface="Lucida Sans Unicode"/>
              </a:rPr>
              <a:t>$4,000.</a:t>
            </a:r>
            <a:endParaRPr sz="1800">
              <a:latin typeface="Lucida Sans Unicode"/>
              <a:cs typeface="Lucida Sans Unicode"/>
            </a:endParaRPr>
          </a:p>
        </p:txBody>
      </p:sp>
      <p:grpSp>
        <p:nvGrpSpPr>
          <p:cNvPr id="32" name="object 32"/>
          <p:cNvGrpSpPr/>
          <p:nvPr/>
        </p:nvGrpSpPr>
        <p:grpSpPr>
          <a:xfrm>
            <a:off x="9241903" y="7548702"/>
            <a:ext cx="8028940" cy="1811655"/>
            <a:chOff x="9241903" y="7548702"/>
            <a:chExt cx="8028940" cy="1811655"/>
          </a:xfrm>
        </p:grpSpPr>
        <p:sp>
          <p:nvSpPr>
            <p:cNvPr id="33" name="object 33"/>
            <p:cNvSpPr/>
            <p:nvPr/>
          </p:nvSpPr>
          <p:spPr>
            <a:xfrm>
              <a:off x="9241903" y="7548702"/>
              <a:ext cx="8028940" cy="1811655"/>
            </a:xfrm>
            <a:custGeom>
              <a:avLst/>
              <a:gdLst/>
              <a:ahLst/>
              <a:cxnLst/>
              <a:rect l="l" t="t" r="r" b="b"/>
              <a:pathLst>
                <a:path w="8028940" h="1811654">
                  <a:moveTo>
                    <a:pt x="0" y="0"/>
                  </a:moveTo>
                  <a:lnTo>
                    <a:pt x="8028912" y="0"/>
                  </a:lnTo>
                  <a:lnTo>
                    <a:pt x="8028912" y="1811416"/>
                  </a:lnTo>
                  <a:lnTo>
                    <a:pt x="0" y="1811416"/>
                  </a:lnTo>
                  <a:lnTo>
                    <a:pt x="0" y="0"/>
                  </a:lnTo>
                  <a:close/>
                </a:path>
              </a:pathLst>
            </a:custGeom>
            <a:solidFill>
              <a:srgbClr val="082054"/>
            </a:solidFill>
          </p:spPr>
          <p:txBody>
            <a:bodyPr wrap="square" lIns="0" tIns="0" rIns="0" bIns="0" rtlCol="0"/>
            <a:lstStyle/>
            <a:p>
              <a:endParaRPr/>
            </a:p>
          </p:txBody>
        </p:sp>
        <p:pic>
          <p:nvPicPr>
            <p:cNvPr id="34" name="object 34"/>
            <p:cNvPicPr/>
            <p:nvPr/>
          </p:nvPicPr>
          <p:blipFill>
            <a:blip r:embed="rId3" cstate="print"/>
            <a:stretch>
              <a:fillRect/>
            </a:stretch>
          </p:blipFill>
          <p:spPr>
            <a:xfrm>
              <a:off x="9522867" y="7842410"/>
              <a:ext cx="114300" cy="114299"/>
            </a:xfrm>
            <a:prstGeom prst="rect">
              <a:avLst/>
            </a:prstGeom>
          </p:spPr>
        </p:pic>
      </p:grpSp>
      <p:sp>
        <p:nvSpPr>
          <p:cNvPr id="35" name="object 35"/>
          <p:cNvSpPr txBox="1"/>
          <p:nvPr/>
        </p:nvSpPr>
        <p:spPr>
          <a:xfrm>
            <a:off x="9241903" y="7548702"/>
            <a:ext cx="8028940" cy="1811655"/>
          </a:xfrm>
          <a:prstGeom prst="rect">
            <a:avLst/>
          </a:prstGeom>
        </p:spPr>
        <p:txBody>
          <a:bodyPr vert="horz" wrap="square" lIns="0" tIns="137795" rIns="0" bIns="0" rtlCol="0">
            <a:spAutoFit/>
          </a:bodyPr>
          <a:lstStyle/>
          <a:p>
            <a:pPr marL="563245" algn="just">
              <a:lnSpc>
                <a:spcPct val="100000"/>
              </a:lnSpc>
              <a:spcBef>
                <a:spcPts val="1085"/>
              </a:spcBef>
            </a:pPr>
            <a:r>
              <a:rPr sz="2500" b="1" spc="110" dirty="0">
                <a:solidFill>
                  <a:srgbClr val="FFFFFF"/>
                </a:solidFill>
                <a:latin typeface="Arial"/>
                <a:cs typeface="Arial"/>
              </a:rPr>
              <a:t>Email</a:t>
            </a:r>
            <a:r>
              <a:rPr sz="2500" b="1" spc="-160" dirty="0">
                <a:solidFill>
                  <a:srgbClr val="FFFFFF"/>
                </a:solidFill>
                <a:latin typeface="Arial"/>
                <a:cs typeface="Arial"/>
              </a:rPr>
              <a:t> </a:t>
            </a:r>
            <a:r>
              <a:rPr sz="2500" b="1" spc="114" dirty="0">
                <a:solidFill>
                  <a:srgbClr val="FFFFFF"/>
                </a:solidFill>
                <a:latin typeface="Arial"/>
                <a:cs typeface="Arial"/>
              </a:rPr>
              <a:t>Security</a:t>
            </a:r>
            <a:endParaRPr sz="2500">
              <a:latin typeface="Arial"/>
              <a:cs typeface="Arial"/>
            </a:endParaRPr>
          </a:p>
          <a:p>
            <a:pPr marL="499745" marR="480059" algn="just">
              <a:lnSpc>
                <a:spcPts val="2100"/>
              </a:lnSpc>
              <a:spcBef>
                <a:spcPts val="1645"/>
              </a:spcBef>
            </a:pPr>
            <a:r>
              <a:rPr sz="1800" spc="-30" dirty="0">
                <a:solidFill>
                  <a:srgbClr val="FFFFFF"/>
                </a:solidFill>
                <a:latin typeface="Lucida Sans Unicode"/>
                <a:cs typeface="Lucida Sans Unicode"/>
              </a:rPr>
              <a:t>A </a:t>
            </a:r>
            <a:r>
              <a:rPr sz="1800" spc="50" dirty="0">
                <a:solidFill>
                  <a:srgbClr val="FFFFFF"/>
                </a:solidFill>
                <a:latin typeface="Lucida Sans Unicode"/>
                <a:cs typeface="Lucida Sans Unicode"/>
              </a:rPr>
              <a:t>typical </a:t>
            </a:r>
            <a:r>
              <a:rPr sz="1800" spc="35" dirty="0">
                <a:solidFill>
                  <a:srgbClr val="FFFFFF"/>
                </a:solidFill>
                <a:latin typeface="Lucida Sans Unicode"/>
                <a:cs typeface="Lucida Sans Unicode"/>
              </a:rPr>
              <a:t>monthly </a:t>
            </a:r>
            <a:r>
              <a:rPr sz="1800" spc="55" dirty="0">
                <a:solidFill>
                  <a:srgbClr val="FFFFFF"/>
                </a:solidFill>
                <a:latin typeface="Lucida Sans Unicode"/>
                <a:cs typeface="Lucida Sans Unicode"/>
              </a:rPr>
              <a:t>cost </a:t>
            </a:r>
            <a:r>
              <a:rPr sz="1800" spc="-30" dirty="0">
                <a:solidFill>
                  <a:srgbClr val="FFFFFF"/>
                </a:solidFill>
                <a:latin typeface="Lucida Sans Unicode"/>
                <a:cs typeface="Lucida Sans Unicode"/>
              </a:rPr>
              <a:t>for </a:t>
            </a:r>
            <a:r>
              <a:rPr sz="1800" spc="125" dirty="0">
                <a:solidFill>
                  <a:srgbClr val="FFFFFF"/>
                </a:solidFill>
                <a:latin typeface="Lucida Sans Unicode"/>
                <a:cs typeface="Lucida Sans Unicode"/>
              </a:rPr>
              <a:t>an </a:t>
            </a:r>
            <a:r>
              <a:rPr sz="1800" spc="70" dirty="0">
                <a:solidFill>
                  <a:srgbClr val="FFFFFF"/>
                </a:solidFill>
                <a:latin typeface="Lucida Sans Unicode"/>
                <a:cs typeface="Lucida Sans Unicode"/>
              </a:rPr>
              <a:t>email </a:t>
            </a:r>
            <a:r>
              <a:rPr sz="1800" spc="30" dirty="0">
                <a:solidFill>
                  <a:srgbClr val="FFFFFF"/>
                </a:solidFill>
                <a:latin typeface="Lucida Sans Unicode"/>
                <a:cs typeface="Lucida Sans Unicode"/>
              </a:rPr>
              <a:t>security </a:t>
            </a:r>
            <a:r>
              <a:rPr sz="1800" dirty="0">
                <a:solidFill>
                  <a:srgbClr val="FFFFFF"/>
                </a:solidFill>
                <a:latin typeface="Lucida Sans Unicode"/>
                <a:cs typeface="Lucida Sans Unicode"/>
              </a:rPr>
              <a:t>solution </a:t>
            </a:r>
            <a:r>
              <a:rPr sz="1800" spc="5" dirty="0">
                <a:solidFill>
                  <a:srgbClr val="FFFFFF"/>
                </a:solidFill>
                <a:latin typeface="Lucida Sans Unicode"/>
                <a:cs typeface="Lucida Sans Unicode"/>
              </a:rPr>
              <a:t>with </a:t>
            </a:r>
            <a:r>
              <a:rPr sz="1800" spc="40" dirty="0">
                <a:solidFill>
                  <a:srgbClr val="FFFFFF"/>
                </a:solidFill>
                <a:latin typeface="Lucida Sans Unicode"/>
                <a:cs typeface="Lucida Sans Unicode"/>
              </a:rPr>
              <a:t>the </a:t>
            </a:r>
            <a:r>
              <a:rPr sz="1800" spc="-555" dirty="0">
                <a:solidFill>
                  <a:srgbClr val="FFFFFF"/>
                </a:solidFill>
                <a:latin typeface="Lucida Sans Unicode"/>
                <a:cs typeface="Lucida Sans Unicode"/>
              </a:rPr>
              <a:t> </a:t>
            </a:r>
            <a:r>
              <a:rPr sz="1800" spc="35" dirty="0">
                <a:solidFill>
                  <a:srgbClr val="FFFFFF"/>
                </a:solidFill>
                <a:latin typeface="Lucida Sans Unicode"/>
                <a:cs typeface="Lucida Sans Unicode"/>
              </a:rPr>
              <a:t>essential</a:t>
            </a:r>
            <a:r>
              <a:rPr sz="1800" spc="40" dirty="0">
                <a:solidFill>
                  <a:srgbClr val="FFFFFF"/>
                </a:solidFill>
                <a:latin typeface="Lucida Sans Unicode"/>
                <a:cs typeface="Lucida Sans Unicode"/>
              </a:rPr>
              <a:t> </a:t>
            </a:r>
            <a:r>
              <a:rPr sz="1800" spc="45" dirty="0">
                <a:solidFill>
                  <a:srgbClr val="FFFFFF"/>
                </a:solidFill>
                <a:latin typeface="Lucida Sans Unicode"/>
                <a:cs typeface="Lucida Sans Unicode"/>
              </a:rPr>
              <a:t>cutting-edge</a:t>
            </a:r>
            <a:r>
              <a:rPr sz="1800" spc="50" dirty="0">
                <a:solidFill>
                  <a:srgbClr val="FFFFFF"/>
                </a:solidFill>
                <a:latin typeface="Lucida Sans Unicode"/>
                <a:cs typeface="Lucida Sans Unicode"/>
              </a:rPr>
              <a:t> </a:t>
            </a:r>
            <a:r>
              <a:rPr sz="1800" spc="45" dirty="0">
                <a:solidFill>
                  <a:srgbClr val="FFFFFF"/>
                </a:solidFill>
                <a:latin typeface="Lucida Sans Unicode"/>
                <a:cs typeface="Lucida Sans Unicode"/>
              </a:rPr>
              <a:t>capabilities</a:t>
            </a:r>
            <a:r>
              <a:rPr sz="1800" spc="50" dirty="0">
                <a:solidFill>
                  <a:srgbClr val="FFFFFF"/>
                </a:solidFill>
                <a:latin typeface="Lucida Sans Unicode"/>
                <a:cs typeface="Lucida Sans Unicode"/>
              </a:rPr>
              <a:t> </a:t>
            </a:r>
            <a:r>
              <a:rPr sz="1800" spc="10" dirty="0">
                <a:solidFill>
                  <a:srgbClr val="FFFFFF"/>
                </a:solidFill>
                <a:latin typeface="Lucida Sans Unicode"/>
                <a:cs typeface="Lucida Sans Unicode"/>
              </a:rPr>
              <a:t>to</a:t>
            </a:r>
            <a:r>
              <a:rPr sz="1800" spc="15" dirty="0">
                <a:solidFill>
                  <a:srgbClr val="FFFFFF"/>
                </a:solidFill>
                <a:latin typeface="Lucida Sans Unicode"/>
                <a:cs typeface="Lucida Sans Unicode"/>
              </a:rPr>
              <a:t> </a:t>
            </a:r>
            <a:r>
              <a:rPr sz="1800" spc="70" dirty="0">
                <a:solidFill>
                  <a:srgbClr val="FFFFFF"/>
                </a:solidFill>
                <a:latin typeface="Lucida Sans Unicode"/>
                <a:cs typeface="Lucida Sans Unicode"/>
              </a:rPr>
              <a:t>safeguard</a:t>
            </a:r>
            <a:r>
              <a:rPr sz="1800" spc="75" dirty="0">
                <a:solidFill>
                  <a:srgbClr val="FFFFFF"/>
                </a:solidFill>
                <a:latin typeface="Lucida Sans Unicode"/>
                <a:cs typeface="Lucida Sans Unicode"/>
              </a:rPr>
              <a:t> </a:t>
            </a:r>
            <a:r>
              <a:rPr sz="1800" spc="50" dirty="0">
                <a:solidFill>
                  <a:srgbClr val="FFFFFF"/>
                </a:solidFill>
                <a:latin typeface="Lucida Sans Unicode"/>
                <a:cs typeface="Lucida Sans Unicode"/>
              </a:rPr>
              <a:t>you</a:t>
            </a:r>
            <a:r>
              <a:rPr sz="1800" spc="55" dirty="0">
                <a:solidFill>
                  <a:srgbClr val="FFFFFF"/>
                </a:solidFill>
                <a:latin typeface="Lucida Sans Unicode"/>
                <a:cs typeface="Lucida Sans Unicode"/>
              </a:rPr>
              <a:t> </a:t>
            </a:r>
            <a:r>
              <a:rPr sz="1800" spc="-30" dirty="0">
                <a:solidFill>
                  <a:srgbClr val="FFFFFF"/>
                </a:solidFill>
                <a:latin typeface="Lucida Sans Unicode"/>
                <a:cs typeface="Lucida Sans Unicode"/>
              </a:rPr>
              <a:t>is </a:t>
            </a:r>
            <a:r>
              <a:rPr sz="1800" spc="-25" dirty="0">
                <a:solidFill>
                  <a:srgbClr val="FFFFFF"/>
                </a:solidFill>
                <a:latin typeface="Lucida Sans Unicode"/>
                <a:cs typeface="Lucida Sans Unicode"/>
              </a:rPr>
              <a:t> </a:t>
            </a:r>
            <a:r>
              <a:rPr sz="1800" spc="75" dirty="0">
                <a:solidFill>
                  <a:srgbClr val="FFFFFF"/>
                </a:solidFill>
                <a:latin typeface="Lucida Sans Unicode"/>
                <a:cs typeface="Lucida Sans Unicode"/>
              </a:rPr>
              <a:t>between</a:t>
            </a:r>
            <a:r>
              <a:rPr sz="1800" spc="-95" dirty="0">
                <a:solidFill>
                  <a:srgbClr val="FFFFFF"/>
                </a:solidFill>
                <a:latin typeface="Lucida Sans Unicode"/>
                <a:cs typeface="Lucida Sans Unicode"/>
              </a:rPr>
              <a:t> </a:t>
            </a:r>
            <a:r>
              <a:rPr sz="1800" spc="-50" dirty="0">
                <a:solidFill>
                  <a:srgbClr val="FFFFFF"/>
                </a:solidFill>
                <a:latin typeface="Lucida Sans Unicode"/>
                <a:cs typeface="Lucida Sans Unicode"/>
              </a:rPr>
              <a:t>$3</a:t>
            </a:r>
            <a:r>
              <a:rPr sz="1800" spc="-90" dirty="0">
                <a:solidFill>
                  <a:srgbClr val="FFFFFF"/>
                </a:solidFill>
                <a:latin typeface="Lucida Sans Unicode"/>
                <a:cs typeface="Lucida Sans Unicode"/>
              </a:rPr>
              <a:t> </a:t>
            </a:r>
            <a:r>
              <a:rPr sz="1800" spc="110" dirty="0">
                <a:solidFill>
                  <a:srgbClr val="FFFFFF"/>
                </a:solidFill>
                <a:latin typeface="Lucida Sans Unicode"/>
                <a:cs typeface="Lucida Sans Unicode"/>
              </a:rPr>
              <a:t>and</a:t>
            </a:r>
            <a:r>
              <a:rPr sz="1800" spc="-90" dirty="0">
                <a:solidFill>
                  <a:srgbClr val="FFFFFF"/>
                </a:solidFill>
                <a:latin typeface="Lucida Sans Unicode"/>
                <a:cs typeface="Lucida Sans Unicode"/>
              </a:rPr>
              <a:t> </a:t>
            </a:r>
            <a:r>
              <a:rPr sz="1800" spc="-10" dirty="0">
                <a:solidFill>
                  <a:srgbClr val="FFFFFF"/>
                </a:solidFill>
                <a:latin typeface="Lucida Sans Unicode"/>
                <a:cs typeface="Lucida Sans Unicode"/>
              </a:rPr>
              <a:t>$6</a:t>
            </a:r>
            <a:r>
              <a:rPr sz="1800" spc="-90" dirty="0">
                <a:solidFill>
                  <a:srgbClr val="FFFFFF"/>
                </a:solidFill>
                <a:latin typeface="Lucida Sans Unicode"/>
                <a:cs typeface="Lucida Sans Unicode"/>
              </a:rPr>
              <a:t> </a:t>
            </a:r>
            <a:r>
              <a:rPr sz="1800" spc="40" dirty="0">
                <a:solidFill>
                  <a:srgbClr val="FFFFFF"/>
                </a:solidFill>
                <a:latin typeface="Lucida Sans Unicode"/>
                <a:cs typeface="Lucida Sans Unicode"/>
              </a:rPr>
              <a:t>per</a:t>
            </a:r>
            <a:r>
              <a:rPr sz="1800" spc="-90" dirty="0">
                <a:solidFill>
                  <a:srgbClr val="FFFFFF"/>
                </a:solidFill>
                <a:latin typeface="Lucida Sans Unicode"/>
                <a:cs typeface="Lucida Sans Unicode"/>
              </a:rPr>
              <a:t> </a:t>
            </a:r>
            <a:r>
              <a:rPr sz="1800" spc="25" dirty="0">
                <a:solidFill>
                  <a:srgbClr val="FFFFFF"/>
                </a:solidFill>
                <a:latin typeface="Lucida Sans Unicode"/>
                <a:cs typeface="Lucida Sans Unicode"/>
              </a:rPr>
              <a:t>user</a:t>
            </a:r>
            <a:r>
              <a:rPr sz="1800" spc="-90" dirty="0">
                <a:solidFill>
                  <a:srgbClr val="FFFFFF"/>
                </a:solidFill>
                <a:latin typeface="Lucida Sans Unicode"/>
                <a:cs typeface="Lucida Sans Unicode"/>
              </a:rPr>
              <a:t> </a:t>
            </a:r>
            <a:r>
              <a:rPr sz="1800" spc="-30" dirty="0">
                <a:solidFill>
                  <a:srgbClr val="FFFFFF"/>
                </a:solidFill>
                <a:latin typeface="Lucida Sans Unicode"/>
                <a:cs typeface="Lucida Sans Unicode"/>
              </a:rPr>
              <a:t>for</a:t>
            </a:r>
            <a:r>
              <a:rPr sz="1800" spc="-90" dirty="0">
                <a:solidFill>
                  <a:srgbClr val="FFFFFF"/>
                </a:solidFill>
                <a:latin typeface="Lucida Sans Unicode"/>
                <a:cs typeface="Lucida Sans Unicode"/>
              </a:rPr>
              <a:t> </a:t>
            </a:r>
            <a:r>
              <a:rPr sz="1800" spc="15" dirty="0">
                <a:solidFill>
                  <a:srgbClr val="FFFFFF"/>
                </a:solidFill>
                <a:latin typeface="Lucida Sans Unicode"/>
                <a:cs typeface="Lucida Sans Unicode"/>
              </a:rPr>
              <a:t>businesses.</a:t>
            </a:r>
            <a:endParaRPr sz="1800">
              <a:latin typeface="Lucida Sans Unicode"/>
              <a:cs typeface="Lucida Sans Unicod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
            <a:ext cx="18288000" cy="10287000"/>
            <a:chOff x="0" y="1"/>
            <a:chExt cx="18288000" cy="10287000"/>
          </a:xfrm>
        </p:grpSpPr>
        <p:sp>
          <p:nvSpPr>
            <p:cNvPr id="3" name="object 3"/>
            <p:cNvSpPr/>
            <p:nvPr/>
          </p:nvSpPr>
          <p:spPr>
            <a:xfrm>
              <a:off x="0" y="1892657"/>
              <a:ext cx="17432655" cy="7763509"/>
            </a:xfrm>
            <a:custGeom>
              <a:avLst/>
              <a:gdLst/>
              <a:ahLst/>
              <a:cxnLst/>
              <a:rect l="l" t="t" r="r" b="b"/>
              <a:pathLst>
                <a:path w="17432655" h="7763509">
                  <a:moveTo>
                    <a:pt x="0" y="7763469"/>
                  </a:moveTo>
                  <a:lnTo>
                    <a:pt x="0" y="0"/>
                  </a:lnTo>
                  <a:lnTo>
                    <a:pt x="17432052" y="0"/>
                  </a:lnTo>
                  <a:lnTo>
                    <a:pt x="17432052" y="7763469"/>
                  </a:lnTo>
                  <a:lnTo>
                    <a:pt x="0" y="7763469"/>
                  </a:lnTo>
                  <a:close/>
                </a:path>
              </a:pathLst>
            </a:custGeom>
            <a:solidFill>
              <a:srgbClr val="082054"/>
            </a:solidFill>
          </p:spPr>
          <p:txBody>
            <a:bodyPr wrap="square" lIns="0" tIns="0" rIns="0" bIns="0" rtlCol="0"/>
            <a:lstStyle/>
            <a:p>
              <a:endParaRPr/>
            </a:p>
          </p:txBody>
        </p:sp>
        <p:sp>
          <p:nvSpPr>
            <p:cNvPr id="4" name="object 4"/>
            <p:cNvSpPr/>
            <p:nvPr/>
          </p:nvSpPr>
          <p:spPr>
            <a:xfrm>
              <a:off x="609117" y="1975890"/>
              <a:ext cx="5697220" cy="910590"/>
            </a:xfrm>
            <a:custGeom>
              <a:avLst/>
              <a:gdLst/>
              <a:ahLst/>
              <a:cxnLst/>
              <a:rect l="l" t="t" r="r" b="b"/>
              <a:pathLst>
                <a:path w="5697220" h="910589">
                  <a:moveTo>
                    <a:pt x="5696648" y="732675"/>
                  </a:moveTo>
                  <a:lnTo>
                    <a:pt x="5500255" y="143484"/>
                  </a:lnTo>
                  <a:lnTo>
                    <a:pt x="786142" y="143484"/>
                  </a:lnTo>
                  <a:lnTo>
                    <a:pt x="776897" y="133299"/>
                  </a:lnTo>
                  <a:lnTo>
                    <a:pt x="744575" y="103924"/>
                  </a:lnTo>
                  <a:lnTo>
                    <a:pt x="709536" y="77724"/>
                  </a:lnTo>
                  <a:lnTo>
                    <a:pt x="672020" y="54927"/>
                  </a:lnTo>
                  <a:lnTo>
                    <a:pt x="632231" y="35763"/>
                  </a:lnTo>
                  <a:lnTo>
                    <a:pt x="590423" y="20459"/>
                  </a:lnTo>
                  <a:lnTo>
                    <a:pt x="546811" y="9245"/>
                  </a:lnTo>
                  <a:lnTo>
                    <a:pt x="501624" y="2349"/>
                  </a:lnTo>
                  <a:lnTo>
                    <a:pt x="455091" y="0"/>
                  </a:lnTo>
                  <a:lnTo>
                    <a:pt x="408559" y="2349"/>
                  </a:lnTo>
                  <a:lnTo>
                    <a:pt x="363372" y="9245"/>
                  </a:lnTo>
                  <a:lnTo>
                    <a:pt x="319760" y="20459"/>
                  </a:lnTo>
                  <a:lnTo>
                    <a:pt x="277952" y="35763"/>
                  </a:lnTo>
                  <a:lnTo>
                    <a:pt x="238163" y="54927"/>
                  </a:lnTo>
                  <a:lnTo>
                    <a:pt x="200647" y="77724"/>
                  </a:lnTo>
                  <a:lnTo>
                    <a:pt x="165608" y="103924"/>
                  </a:lnTo>
                  <a:lnTo>
                    <a:pt x="133286" y="133299"/>
                  </a:lnTo>
                  <a:lnTo>
                    <a:pt x="103911" y="165608"/>
                  </a:lnTo>
                  <a:lnTo>
                    <a:pt x="77711" y="200647"/>
                  </a:lnTo>
                  <a:lnTo>
                    <a:pt x="54927" y="238163"/>
                  </a:lnTo>
                  <a:lnTo>
                    <a:pt x="35763" y="277952"/>
                  </a:lnTo>
                  <a:lnTo>
                    <a:pt x="20459" y="319760"/>
                  </a:lnTo>
                  <a:lnTo>
                    <a:pt x="9245" y="363372"/>
                  </a:lnTo>
                  <a:lnTo>
                    <a:pt x="2349" y="408559"/>
                  </a:lnTo>
                  <a:lnTo>
                    <a:pt x="0" y="455091"/>
                  </a:lnTo>
                  <a:lnTo>
                    <a:pt x="2349" y="501624"/>
                  </a:lnTo>
                  <a:lnTo>
                    <a:pt x="9245" y="546811"/>
                  </a:lnTo>
                  <a:lnTo>
                    <a:pt x="20459" y="590423"/>
                  </a:lnTo>
                  <a:lnTo>
                    <a:pt x="35763" y="632244"/>
                  </a:lnTo>
                  <a:lnTo>
                    <a:pt x="54927" y="672020"/>
                  </a:lnTo>
                  <a:lnTo>
                    <a:pt x="77711" y="709549"/>
                  </a:lnTo>
                  <a:lnTo>
                    <a:pt x="103911" y="744575"/>
                  </a:lnTo>
                  <a:lnTo>
                    <a:pt x="133286" y="776897"/>
                  </a:lnTo>
                  <a:lnTo>
                    <a:pt x="165608" y="806272"/>
                  </a:lnTo>
                  <a:lnTo>
                    <a:pt x="200647" y="832472"/>
                  </a:lnTo>
                  <a:lnTo>
                    <a:pt x="238163" y="855268"/>
                  </a:lnTo>
                  <a:lnTo>
                    <a:pt x="277952" y="874433"/>
                  </a:lnTo>
                  <a:lnTo>
                    <a:pt x="319760" y="889736"/>
                  </a:lnTo>
                  <a:lnTo>
                    <a:pt x="363372" y="900950"/>
                  </a:lnTo>
                  <a:lnTo>
                    <a:pt x="408559" y="907846"/>
                  </a:lnTo>
                  <a:lnTo>
                    <a:pt x="455091" y="910196"/>
                  </a:lnTo>
                  <a:lnTo>
                    <a:pt x="501624" y="907846"/>
                  </a:lnTo>
                  <a:lnTo>
                    <a:pt x="546811" y="900950"/>
                  </a:lnTo>
                  <a:lnTo>
                    <a:pt x="590423" y="889736"/>
                  </a:lnTo>
                  <a:lnTo>
                    <a:pt x="632231" y="874433"/>
                  </a:lnTo>
                  <a:lnTo>
                    <a:pt x="672020" y="855268"/>
                  </a:lnTo>
                  <a:lnTo>
                    <a:pt x="709536" y="832472"/>
                  </a:lnTo>
                  <a:lnTo>
                    <a:pt x="744575" y="806272"/>
                  </a:lnTo>
                  <a:lnTo>
                    <a:pt x="776897" y="776897"/>
                  </a:lnTo>
                  <a:lnTo>
                    <a:pt x="806259" y="744575"/>
                  </a:lnTo>
                  <a:lnTo>
                    <a:pt x="809917" y="739673"/>
                  </a:lnTo>
                  <a:lnTo>
                    <a:pt x="5696648" y="739673"/>
                  </a:lnTo>
                  <a:lnTo>
                    <a:pt x="5696648" y="732675"/>
                  </a:lnTo>
                  <a:close/>
                </a:path>
              </a:pathLst>
            </a:custGeom>
            <a:solidFill>
              <a:srgbClr val="0C5B99"/>
            </a:solidFill>
          </p:spPr>
          <p:txBody>
            <a:bodyPr wrap="square" lIns="0" tIns="0" rIns="0" bIns="0" rtlCol="0"/>
            <a:lstStyle/>
            <a:p>
              <a:endParaRPr/>
            </a:p>
          </p:txBody>
        </p:sp>
        <p:sp>
          <p:nvSpPr>
            <p:cNvPr id="5" name="object 5"/>
            <p:cNvSpPr/>
            <p:nvPr/>
          </p:nvSpPr>
          <p:spPr>
            <a:xfrm>
              <a:off x="752589" y="2119375"/>
              <a:ext cx="619125" cy="619125"/>
            </a:xfrm>
            <a:custGeom>
              <a:avLst/>
              <a:gdLst/>
              <a:ahLst/>
              <a:cxnLst/>
              <a:rect l="l" t="t" r="r" b="b"/>
              <a:pathLst>
                <a:path w="619125" h="619125">
                  <a:moveTo>
                    <a:pt x="438175" y="309562"/>
                  </a:moveTo>
                  <a:lnTo>
                    <a:pt x="436549" y="301523"/>
                  </a:lnTo>
                  <a:lnTo>
                    <a:pt x="432130" y="294970"/>
                  </a:lnTo>
                  <a:lnTo>
                    <a:pt x="425577" y="290537"/>
                  </a:lnTo>
                  <a:lnTo>
                    <a:pt x="417537" y="288925"/>
                  </a:lnTo>
                  <a:lnTo>
                    <a:pt x="330200" y="288925"/>
                  </a:lnTo>
                  <a:lnTo>
                    <a:pt x="330200" y="201587"/>
                  </a:lnTo>
                  <a:lnTo>
                    <a:pt x="328574" y="193548"/>
                  </a:lnTo>
                  <a:lnTo>
                    <a:pt x="324154" y="186994"/>
                  </a:lnTo>
                  <a:lnTo>
                    <a:pt x="317601" y="182562"/>
                  </a:lnTo>
                  <a:lnTo>
                    <a:pt x="309562" y="180949"/>
                  </a:lnTo>
                  <a:lnTo>
                    <a:pt x="301536" y="182562"/>
                  </a:lnTo>
                  <a:lnTo>
                    <a:pt x="294970" y="186994"/>
                  </a:lnTo>
                  <a:lnTo>
                    <a:pt x="290550" y="193548"/>
                  </a:lnTo>
                  <a:lnTo>
                    <a:pt x="288925" y="201587"/>
                  </a:lnTo>
                  <a:lnTo>
                    <a:pt x="288925" y="288925"/>
                  </a:lnTo>
                  <a:lnTo>
                    <a:pt x="201587" y="288925"/>
                  </a:lnTo>
                  <a:lnTo>
                    <a:pt x="193560" y="290537"/>
                  </a:lnTo>
                  <a:lnTo>
                    <a:pt x="186994" y="294970"/>
                  </a:lnTo>
                  <a:lnTo>
                    <a:pt x="182575" y="301523"/>
                  </a:lnTo>
                  <a:lnTo>
                    <a:pt x="180949" y="309562"/>
                  </a:lnTo>
                  <a:lnTo>
                    <a:pt x="182575" y="317588"/>
                  </a:lnTo>
                  <a:lnTo>
                    <a:pt x="186994" y="324154"/>
                  </a:lnTo>
                  <a:lnTo>
                    <a:pt x="193560" y="328574"/>
                  </a:lnTo>
                  <a:lnTo>
                    <a:pt x="201587" y="330200"/>
                  </a:lnTo>
                  <a:lnTo>
                    <a:pt x="288925" y="330200"/>
                  </a:lnTo>
                  <a:lnTo>
                    <a:pt x="288925" y="417537"/>
                  </a:lnTo>
                  <a:lnTo>
                    <a:pt x="290550" y="425564"/>
                  </a:lnTo>
                  <a:lnTo>
                    <a:pt x="294970" y="432130"/>
                  </a:lnTo>
                  <a:lnTo>
                    <a:pt x="301536" y="436549"/>
                  </a:lnTo>
                  <a:lnTo>
                    <a:pt x="309562" y="438175"/>
                  </a:lnTo>
                  <a:lnTo>
                    <a:pt x="317601" y="436549"/>
                  </a:lnTo>
                  <a:lnTo>
                    <a:pt x="324154" y="432130"/>
                  </a:lnTo>
                  <a:lnTo>
                    <a:pt x="328574" y="425564"/>
                  </a:lnTo>
                  <a:lnTo>
                    <a:pt x="330200" y="417537"/>
                  </a:lnTo>
                  <a:lnTo>
                    <a:pt x="330200" y="330200"/>
                  </a:lnTo>
                  <a:lnTo>
                    <a:pt x="417537" y="330200"/>
                  </a:lnTo>
                  <a:lnTo>
                    <a:pt x="425577" y="328574"/>
                  </a:lnTo>
                  <a:lnTo>
                    <a:pt x="432130" y="324154"/>
                  </a:lnTo>
                  <a:lnTo>
                    <a:pt x="436549" y="317588"/>
                  </a:lnTo>
                  <a:lnTo>
                    <a:pt x="438175" y="309562"/>
                  </a:lnTo>
                  <a:close/>
                </a:path>
                <a:path w="619125" h="619125">
                  <a:moveTo>
                    <a:pt x="619125" y="309562"/>
                  </a:moveTo>
                  <a:lnTo>
                    <a:pt x="615759" y="263880"/>
                  </a:lnTo>
                  <a:lnTo>
                    <a:pt x="605993" y="220256"/>
                  </a:lnTo>
                  <a:lnTo>
                    <a:pt x="590308" y="179171"/>
                  </a:lnTo>
                  <a:lnTo>
                    <a:pt x="577850" y="156730"/>
                  </a:lnTo>
                  <a:lnTo>
                    <a:pt x="577850" y="309562"/>
                  </a:lnTo>
                  <a:lnTo>
                    <a:pt x="573519" y="357720"/>
                  </a:lnTo>
                  <a:lnTo>
                    <a:pt x="561035" y="403072"/>
                  </a:lnTo>
                  <a:lnTo>
                    <a:pt x="541172" y="444868"/>
                  </a:lnTo>
                  <a:lnTo>
                    <a:pt x="514680" y="482320"/>
                  </a:lnTo>
                  <a:lnTo>
                    <a:pt x="482320" y="514667"/>
                  </a:lnTo>
                  <a:lnTo>
                    <a:pt x="444868" y="541159"/>
                  </a:lnTo>
                  <a:lnTo>
                    <a:pt x="403085" y="561035"/>
                  </a:lnTo>
                  <a:lnTo>
                    <a:pt x="357733" y="573519"/>
                  </a:lnTo>
                  <a:lnTo>
                    <a:pt x="309562" y="577850"/>
                  </a:lnTo>
                  <a:lnTo>
                    <a:pt x="261404" y="573519"/>
                  </a:lnTo>
                  <a:lnTo>
                    <a:pt x="216039" y="561035"/>
                  </a:lnTo>
                  <a:lnTo>
                    <a:pt x="174256" y="541159"/>
                  </a:lnTo>
                  <a:lnTo>
                    <a:pt x="136804" y="514667"/>
                  </a:lnTo>
                  <a:lnTo>
                    <a:pt x="104457" y="482320"/>
                  </a:lnTo>
                  <a:lnTo>
                    <a:pt x="77952" y="444868"/>
                  </a:lnTo>
                  <a:lnTo>
                    <a:pt x="58089" y="403072"/>
                  </a:lnTo>
                  <a:lnTo>
                    <a:pt x="45605" y="357720"/>
                  </a:lnTo>
                  <a:lnTo>
                    <a:pt x="41275" y="309562"/>
                  </a:lnTo>
                  <a:lnTo>
                    <a:pt x="45605" y="261391"/>
                  </a:lnTo>
                  <a:lnTo>
                    <a:pt x="58089" y="216039"/>
                  </a:lnTo>
                  <a:lnTo>
                    <a:pt x="77952" y="174256"/>
                  </a:lnTo>
                  <a:lnTo>
                    <a:pt x="104457" y="136804"/>
                  </a:lnTo>
                  <a:lnTo>
                    <a:pt x="136804" y="104444"/>
                  </a:lnTo>
                  <a:lnTo>
                    <a:pt x="174256" y="77952"/>
                  </a:lnTo>
                  <a:lnTo>
                    <a:pt x="216039" y="58077"/>
                  </a:lnTo>
                  <a:lnTo>
                    <a:pt x="261404" y="45605"/>
                  </a:lnTo>
                  <a:lnTo>
                    <a:pt x="309562" y="41275"/>
                  </a:lnTo>
                  <a:lnTo>
                    <a:pt x="357733" y="45605"/>
                  </a:lnTo>
                  <a:lnTo>
                    <a:pt x="403085" y="58077"/>
                  </a:lnTo>
                  <a:lnTo>
                    <a:pt x="444868" y="77952"/>
                  </a:lnTo>
                  <a:lnTo>
                    <a:pt x="482320" y="104444"/>
                  </a:lnTo>
                  <a:lnTo>
                    <a:pt x="514680" y="136804"/>
                  </a:lnTo>
                  <a:lnTo>
                    <a:pt x="541172" y="174256"/>
                  </a:lnTo>
                  <a:lnTo>
                    <a:pt x="561035" y="216039"/>
                  </a:lnTo>
                  <a:lnTo>
                    <a:pt x="573519" y="261391"/>
                  </a:lnTo>
                  <a:lnTo>
                    <a:pt x="577850" y="309562"/>
                  </a:lnTo>
                  <a:lnTo>
                    <a:pt x="577850" y="156730"/>
                  </a:lnTo>
                  <a:lnTo>
                    <a:pt x="543102" y="106578"/>
                  </a:lnTo>
                  <a:lnTo>
                    <a:pt x="512546" y="76022"/>
                  </a:lnTo>
                  <a:lnTo>
                    <a:pt x="478002" y="49936"/>
                  </a:lnTo>
                  <a:lnTo>
                    <a:pt x="462394" y="41275"/>
                  </a:lnTo>
                  <a:lnTo>
                    <a:pt x="439953" y="28816"/>
                  </a:lnTo>
                  <a:lnTo>
                    <a:pt x="398868" y="13119"/>
                  </a:lnTo>
                  <a:lnTo>
                    <a:pt x="355244" y="3352"/>
                  </a:lnTo>
                  <a:lnTo>
                    <a:pt x="309562" y="0"/>
                  </a:lnTo>
                  <a:lnTo>
                    <a:pt x="263880" y="3352"/>
                  </a:lnTo>
                  <a:lnTo>
                    <a:pt x="220256" y="13119"/>
                  </a:lnTo>
                  <a:lnTo>
                    <a:pt x="179184" y="28816"/>
                  </a:lnTo>
                  <a:lnTo>
                    <a:pt x="141122" y="49936"/>
                  </a:lnTo>
                  <a:lnTo>
                    <a:pt x="106578" y="76022"/>
                  </a:lnTo>
                  <a:lnTo>
                    <a:pt x="76022" y="106578"/>
                  </a:lnTo>
                  <a:lnTo>
                    <a:pt x="49949" y="141122"/>
                  </a:lnTo>
                  <a:lnTo>
                    <a:pt x="28816" y="179171"/>
                  </a:lnTo>
                  <a:lnTo>
                    <a:pt x="13131" y="220256"/>
                  </a:lnTo>
                  <a:lnTo>
                    <a:pt x="3365" y="263880"/>
                  </a:lnTo>
                  <a:lnTo>
                    <a:pt x="0" y="309562"/>
                  </a:lnTo>
                  <a:lnTo>
                    <a:pt x="3365" y="355244"/>
                  </a:lnTo>
                  <a:lnTo>
                    <a:pt x="13131" y="398868"/>
                  </a:lnTo>
                  <a:lnTo>
                    <a:pt x="28816" y="439940"/>
                  </a:lnTo>
                  <a:lnTo>
                    <a:pt x="49949" y="478002"/>
                  </a:lnTo>
                  <a:lnTo>
                    <a:pt x="76022" y="512546"/>
                  </a:lnTo>
                  <a:lnTo>
                    <a:pt x="106578" y="543102"/>
                  </a:lnTo>
                  <a:lnTo>
                    <a:pt x="141122" y="569175"/>
                  </a:lnTo>
                  <a:lnTo>
                    <a:pt x="179184" y="590308"/>
                  </a:lnTo>
                  <a:lnTo>
                    <a:pt x="220256" y="605993"/>
                  </a:lnTo>
                  <a:lnTo>
                    <a:pt x="263880" y="615759"/>
                  </a:lnTo>
                  <a:lnTo>
                    <a:pt x="309562" y="619125"/>
                  </a:lnTo>
                  <a:lnTo>
                    <a:pt x="355244" y="615759"/>
                  </a:lnTo>
                  <a:lnTo>
                    <a:pt x="398868" y="605993"/>
                  </a:lnTo>
                  <a:lnTo>
                    <a:pt x="439953" y="590308"/>
                  </a:lnTo>
                  <a:lnTo>
                    <a:pt x="478002" y="569175"/>
                  </a:lnTo>
                  <a:lnTo>
                    <a:pt x="512546" y="543102"/>
                  </a:lnTo>
                  <a:lnTo>
                    <a:pt x="543102" y="512546"/>
                  </a:lnTo>
                  <a:lnTo>
                    <a:pt x="569188" y="478002"/>
                  </a:lnTo>
                  <a:lnTo>
                    <a:pt x="590308" y="439940"/>
                  </a:lnTo>
                  <a:lnTo>
                    <a:pt x="605993" y="398868"/>
                  </a:lnTo>
                  <a:lnTo>
                    <a:pt x="615759" y="355244"/>
                  </a:lnTo>
                  <a:lnTo>
                    <a:pt x="619125" y="309562"/>
                  </a:lnTo>
                  <a:close/>
                </a:path>
              </a:pathLst>
            </a:custGeom>
            <a:solidFill>
              <a:srgbClr val="FFFFFF"/>
            </a:solidFill>
          </p:spPr>
          <p:txBody>
            <a:bodyPr wrap="square" lIns="0" tIns="0" rIns="0" bIns="0" rtlCol="0"/>
            <a:lstStyle/>
            <a:p>
              <a:endParaRPr/>
            </a:p>
          </p:txBody>
        </p:sp>
        <p:pic>
          <p:nvPicPr>
            <p:cNvPr id="6" name="object 6"/>
            <p:cNvPicPr/>
            <p:nvPr/>
          </p:nvPicPr>
          <p:blipFill>
            <a:blip r:embed="rId3" cstate="print"/>
            <a:stretch>
              <a:fillRect/>
            </a:stretch>
          </p:blipFill>
          <p:spPr>
            <a:xfrm>
              <a:off x="575951" y="3143251"/>
              <a:ext cx="85725" cy="85724"/>
            </a:xfrm>
            <a:prstGeom prst="rect">
              <a:avLst/>
            </a:prstGeom>
          </p:spPr>
        </p:pic>
        <p:pic>
          <p:nvPicPr>
            <p:cNvPr id="7" name="object 7"/>
            <p:cNvPicPr/>
            <p:nvPr/>
          </p:nvPicPr>
          <p:blipFill>
            <a:blip r:embed="rId3" cstate="print"/>
            <a:stretch>
              <a:fillRect/>
            </a:stretch>
          </p:blipFill>
          <p:spPr>
            <a:xfrm>
              <a:off x="575951" y="3752851"/>
              <a:ext cx="85725" cy="85724"/>
            </a:xfrm>
            <a:prstGeom prst="rect">
              <a:avLst/>
            </a:prstGeom>
          </p:spPr>
        </p:pic>
        <p:pic>
          <p:nvPicPr>
            <p:cNvPr id="8" name="object 8"/>
            <p:cNvPicPr/>
            <p:nvPr/>
          </p:nvPicPr>
          <p:blipFill>
            <a:blip r:embed="rId3" cstate="print"/>
            <a:stretch>
              <a:fillRect/>
            </a:stretch>
          </p:blipFill>
          <p:spPr>
            <a:xfrm>
              <a:off x="575951" y="4362451"/>
              <a:ext cx="85725" cy="85724"/>
            </a:xfrm>
            <a:prstGeom prst="rect">
              <a:avLst/>
            </a:prstGeom>
          </p:spPr>
        </p:pic>
        <p:pic>
          <p:nvPicPr>
            <p:cNvPr id="9" name="object 9"/>
            <p:cNvPicPr/>
            <p:nvPr/>
          </p:nvPicPr>
          <p:blipFill>
            <a:blip r:embed="rId3" cstate="print"/>
            <a:stretch>
              <a:fillRect/>
            </a:stretch>
          </p:blipFill>
          <p:spPr>
            <a:xfrm>
              <a:off x="575951" y="6225142"/>
              <a:ext cx="85725" cy="85724"/>
            </a:xfrm>
            <a:prstGeom prst="rect">
              <a:avLst/>
            </a:prstGeom>
          </p:spPr>
        </p:pic>
        <p:sp>
          <p:nvSpPr>
            <p:cNvPr id="10" name="object 10"/>
            <p:cNvSpPr/>
            <p:nvPr/>
          </p:nvSpPr>
          <p:spPr>
            <a:xfrm>
              <a:off x="609117" y="5057787"/>
              <a:ext cx="5697220" cy="910590"/>
            </a:xfrm>
            <a:custGeom>
              <a:avLst/>
              <a:gdLst/>
              <a:ahLst/>
              <a:cxnLst/>
              <a:rect l="l" t="t" r="r" b="b"/>
              <a:pathLst>
                <a:path w="5697220" h="910589">
                  <a:moveTo>
                    <a:pt x="5696648" y="732675"/>
                  </a:moveTo>
                  <a:lnTo>
                    <a:pt x="5500255" y="143471"/>
                  </a:lnTo>
                  <a:lnTo>
                    <a:pt x="786142" y="143471"/>
                  </a:lnTo>
                  <a:lnTo>
                    <a:pt x="776897" y="133286"/>
                  </a:lnTo>
                  <a:lnTo>
                    <a:pt x="744575" y="103911"/>
                  </a:lnTo>
                  <a:lnTo>
                    <a:pt x="709536" y="77724"/>
                  </a:lnTo>
                  <a:lnTo>
                    <a:pt x="672020" y="54927"/>
                  </a:lnTo>
                  <a:lnTo>
                    <a:pt x="632231" y="35763"/>
                  </a:lnTo>
                  <a:lnTo>
                    <a:pt x="590423" y="20459"/>
                  </a:lnTo>
                  <a:lnTo>
                    <a:pt x="546811" y="9245"/>
                  </a:lnTo>
                  <a:lnTo>
                    <a:pt x="501624" y="2349"/>
                  </a:lnTo>
                  <a:lnTo>
                    <a:pt x="455091" y="0"/>
                  </a:lnTo>
                  <a:lnTo>
                    <a:pt x="408559" y="2349"/>
                  </a:lnTo>
                  <a:lnTo>
                    <a:pt x="363372" y="9245"/>
                  </a:lnTo>
                  <a:lnTo>
                    <a:pt x="319760" y="20459"/>
                  </a:lnTo>
                  <a:lnTo>
                    <a:pt x="277952" y="35763"/>
                  </a:lnTo>
                  <a:lnTo>
                    <a:pt x="238163" y="54927"/>
                  </a:lnTo>
                  <a:lnTo>
                    <a:pt x="200647" y="77724"/>
                  </a:lnTo>
                  <a:lnTo>
                    <a:pt x="165608" y="103911"/>
                  </a:lnTo>
                  <a:lnTo>
                    <a:pt x="133286" y="133286"/>
                  </a:lnTo>
                  <a:lnTo>
                    <a:pt x="103911" y="165608"/>
                  </a:lnTo>
                  <a:lnTo>
                    <a:pt x="77711" y="200647"/>
                  </a:lnTo>
                  <a:lnTo>
                    <a:pt x="54927" y="238163"/>
                  </a:lnTo>
                  <a:lnTo>
                    <a:pt x="35763" y="277952"/>
                  </a:lnTo>
                  <a:lnTo>
                    <a:pt x="20459" y="319760"/>
                  </a:lnTo>
                  <a:lnTo>
                    <a:pt x="9245" y="363372"/>
                  </a:lnTo>
                  <a:lnTo>
                    <a:pt x="2349" y="408559"/>
                  </a:lnTo>
                  <a:lnTo>
                    <a:pt x="0" y="455091"/>
                  </a:lnTo>
                  <a:lnTo>
                    <a:pt x="2349" y="501624"/>
                  </a:lnTo>
                  <a:lnTo>
                    <a:pt x="9245" y="546811"/>
                  </a:lnTo>
                  <a:lnTo>
                    <a:pt x="20459" y="590423"/>
                  </a:lnTo>
                  <a:lnTo>
                    <a:pt x="35763" y="632231"/>
                  </a:lnTo>
                  <a:lnTo>
                    <a:pt x="54927" y="672020"/>
                  </a:lnTo>
                  <a:lnTo>
                    <a:pt x="77711" y="709536"/>
                  </a:lnTo>
                  <a:lnTo>
                    <a:pt x="103911" y="744575"/>
                  </a:lnTo>
                  <a:lnTo>
                    <a:pt x="133286" y="776897"/>
                  </a:lnTo>
                  <a:lnTo>
                    <a:pt x="165608" y="806272"/>
                  </a:lnTo>
                  <a:lnTo>
                    <a:pt x="200647" y="832459"/>
                  </a:lnTo>
                  <a:lnTo>
                    <a:pt x="238163" y="855256"/>
                  </a:lnTo>
                  <a:lnTo>
                    <a:pt x="277952" y="874420"/>
                  </a:lnTo>
                  <a:lnTo>
                    <a:pt x="319760" y="889723"/>
                  </a:lnTo>
                  <a:lnTo>
                    <a:pt x="363372" y="900938"/>
                  </a:lnTo>
                  <a:lnTo>
                    <a:pt x="408559" y="907834"/>
                  </a:lnTo>
                  <a:lnTo>
                    <a:pt x="455091" y="910183"/>
                  </a:lnTo>
                  <a:lnTo>
                    <a:pt x="501624" y="907834"/>
                  </a:lnTo>
                  <a:lnTo>
                    <a:pt x="546811" y="900938"/>
                  </a:lnTo>
                  <a:lnTo>
                    <a:pt x="590423" y="889723"/>
                  </a:lnTo>
                  <a:lnTo>
                    <a:pt x="632231" y="874420"/>
                  </a:lnTo>
                  <a:lnTo>
                    <a:pt x="672020" y="855256"/>
                  </a:lnTo>
                  <a:lnTo>
                    <a:pt x="709536" y="832459"/>
                  </a:lnTo>
                  <a:lnTo>
                    <a:pt x="744575" y="806272"/>
                  </a:lnTo>
                  <a:lnTo>
                    <a:pt x="776897" y="776897"/>
                  </a:lnTo>
                  <a:lnTo>
                    <a:pt x="806259" y="744575"/>
                  </a:lnTo>
                  <a:lnTo>
                    <a:pt x="809917" y="739673"/>
                  </a:lnTo>
                  <a:lnTo>
                    <a:pt x="5696648" y="739673"/>
                  </a:lnTo>
                  <a:lnTo>
                    <a:pt x="5696648" y="732675"/>
                  </a:lnTo>
                  <a:close/>
                </a:path>
              </a:pathLst>
            </a:custGeom>
            <a:solidFill>
              <a:srgbClr val="0C5B99"/>
            </a:solidFill>
          </p:spPr>
          <p:txBody>
            <a:bodyPr wrap="square" lIns="0" tIns="0" rIns="0" bIns="0" rtlCol="0"/>
            <a:lstStyle/>
            <a:p>
              <a:endParaRPr/>
            </a:p>
          </p:txBody>
        </p:sp>
        <p:sp>
          <p:nvSpPr>
            <p:cNvPr id="11" name="object 11"/>
            <p:cNvSpPr/>
            <p:nvPr/>
          </p:nvSpPr>
          <p:spPr>
            <a:xfrm>
              <a:off x="752589" y="5201259"/>
              <a:ext cx="619125" cy="619125"/>
            </a:xfrm>
            <a:custGeom>
              <a:avLst/>
              <a:gdLst/>
              <a:ahLst/>
              <a:cxnLst/>
              <a:rect l="l" t="t" r="r" b="b"/>
              <a:pathLst>
                <a:path w="619125" h="619125">
                  <a:moveTo>
                    <a:pt x="438175" y="309562"/>
                  </a:moveTo>
                  <a:lnTo>
                    <a:pt x="436549" y="301536"/>
                  </a:lnTo>
                  <a:lnTo>
                    <a:pt x="432130" y="294970"/>
                  </a:lnTo>
                  <a:lnTo>
                    <a:pt x="425577" y="290550"/>
                  </a:lnTo>
                  <a:lnTo>
                    <a:pt x="417537" y="288925"/>
                  </a:lnTo>
                  <a:lnTo>
                    <a:pt x="330200" y="288925"/>
                  </a:lnTo>
                  <a:lnTo>
                    <a:pt x="330200" y="201587"/>
                  </a:lnTo>
                  <a:lnTo>
                    <a:pt x="328574" y="193560"/>
                  </a:lnTo>
                  <a:lnTo>
                    <a:pt x="324154" y="186994"/>
                  </a:lnTo>
                  <a:lnTo>
                    <a:pt x="317601" y="182575"/>
                  </a:lnTo>
                  <a:lnTo>
                    <a:pt x="309562" y="180949"/>
                  </a:lnTo>
                  <a:lnTo>
                    <a:pt x="301536" y="182575"/>
                  </a:lnTo>
                  <a:lnTo>
                    <a:pt x="294970" y="186994"/>
                  </a:lnTo>
                  <a:lnTo>
                    <a:pt x="290550" y="193560"/>
                  </a:lnTo>
                  <a:lnTo>
                    <a:pt x="288925" y="201587"/>
                  </a:lnTo>
                  <a:lnTo>
                    <a:pt x="288925" y="288925"/>
                  </a:lnTo>
                  <a:lnTo>
                    <a:pt x="201587" y="288925"/>
                  </a:lnTo>
                  <a:lnTo>
                    <a:pt x="193560" y="290550"/>
                  </a:lnTo>
                  <a:lnTo>
                    <a:pt x="186994" y="294970"/>
                  </a:lnTo>
                  <a:lnTo>
                    <a:pt x="182575" y="301536"/>
                  </a:lnTo>
                  <a:lnTo>
                    <a:pt x="180949" y="309562"/>
                  </a:lnTo>
                  <a:lnTo>
                    <a:pt x="182575" y="317601"/>
                  </a:lnTo>
                  <a:lnTo>
                    <a:pt x="186994" y="324154"/>
                  </a:lnTo>
                  <a:lnTo>
                    <a:pt x="193560" y="328574"/>
                  </a:lnTo>
                  <a:lnTo>
                    <a:pt x="201587" y="330200"/>
                  </a:lnTo>
                  <a:lnTo>
                    <a:pt x="288925" y="330200"/>
                  </a:lnTo>
                  <a:lnTo>
                    <a:pt x="288925" y="417537"/>
                  </a:lnTo>
                  <a:lnTo>
                    <a:pt x="290550" y="425577"/>
                  </a:lnTo>
                  <a:lnTo>
                    <a:pt x="294970" y="432130"/>
                  </a:lnTo>
                  <a:lnTo>
                    <a:pt x="301536" y="436549"/>
                  </a:lnTo>
                  <a:lnTo>
                    <a:pt x="309562" y="438175"/>
                  </a:lnTo>
                  <a:lnTo>
                    <a:pt x="317601" y="436549"/>
                  </a:lnTo>
                  <a:lnTo>
                    <a:pt x="324154" y="432130"/>
                  </a:lnTo>
                  <a:lnTo>
                    <a:pt x="328574" y="425577"/>
                  </a:lnTo>
                  <a:lnTo>
                    <a:pt x="330200" y="417537"/>
                  </a:lnTo>
                  <a:lnTo>
                    <a:pt x="330200" y="330200"/>
                  </a:lnTo>
                  <a:lnTo>
                    <a:pt x="417537" y="330200"/>
                  </a:lnTo>
                  <a:lnTo>
                    <a:pt x="425577" y="328574"/>
                  </a:lnTo>
                  <a:lnTo>
                    <a:pt x="432130" y="324154"/>
                  </a:lnTo>
                  <a:lnTo>
                    <a:pt x="436549" y="317601"/>
                  </a:lnTo>
                  <a:lnTo>
                    <a:pt x="438175" y="309562"/>
                  </a:lnTo>
                  <a:close/>
                </a:path>
                <a:path w="619125" h="619125">
                  <a:moveTo>
                    <a:pt x="619125" y="309562"/>
                  </a:moveTo>
                  <a:lnTo>
                    <a:pt x="615759" y="263880"/>
                  </a:lnTo>
                  <a:lnTo>
                    <a:pt x="605993" y="220256"/>
                  </a:lnTo>
                  <a:lnTo>
                    <a:pt x="590308" y="179184"/>
                  </a:lnTo>
                  <a:lnTo>
                    <a:pt x="577850" y="156743"/>
                  </a:lnTo>
                  <a:lnTo>
                    <a:pt x="577850" y="309562"/>
                  </a:lnTo>
                  <a:lnTo>
                    <a:pt x="573519" y="357733"/>
                  </a:lnTo>
                  <a:lnTo>
                    <a:pt x="561035" y="403085"/>
                  </a:lnTo>
                  <a:lnTo>
                    <a:pt x="541172" y="444868"/>
                  </a:lnTo>
                  <a:lnTo>
                    <a:pt x="514680" y="482320"/>
                  </a:lnTo>
                  <a:lnTo>
                    <a:pt x="482320" y="514680"/>
                  </a:lnTo>
                  <a:lnTo>
                    <a:pt x="444868" y="541172"/>
                  </a:lnTo>
                  <a:lnTo>
                    <a:pt x="403085" y="561035"/>
                  </a:lnTo>
                  <a:lnTo>
                    <a:pt x="357733" y="573519"/>
                  </a:lnTo>
                  <a:lnTo>
                    <a:pt x="309562" y="577850"/>
                  </a:lnTo>
                  <a:lnTo>
                    <a:pt x="261404" y="573519"/>
                  </a:lnTo>
                  <a:lnTo>
                    <a:pt x="216039" y="561035"/>
                  </a:lnTo>
                  <a:lnTo>
                    <a:pt x="174256" y="541172"/>
                  </a:lnTo>
                  <a:lnTo>
                    <a:pt x="136804" y="514680"/>
                  </a:lnTo>
                  <a:lnTo>
                    <a:pt x="104457" y="482320"/>
                  </a:lnTo>
                  <a:lnTo>
                    <a:pt x="77952" y="444868"/>
                  </a:lnTo>
                  <a:lnTo>
                    <a:pt x="58089" y="403085"/>
                  </a:lnTo>
                  <a:lnTo>
                    <a:pt x="45605" y="357733"/>
                  </a:lnTo>
                  <a:lnTo>
                    <a:pt x="41275" y="309562"/>
                  </a:lnTo>
                  <a:lnTo>
                    <a:pt x="45605" y="261404"/>
                  </a:lnTo>
                  <a:lnTo>
                    <a:pt x="58089" y="216039"/>
                  </a:lnTo>
                  <a:lnTo>
                    <a:pt x="77952" y="174256"/>
                  </a:lnTo>
                  <a:lnTo>
                    <a:pt x="104457" y="136804"/>
                  </a:lnTo>
                  <a:lnTo>
                    <a:pt x="136804" y="104457"/>
                  </a:lnTo>
                  <a:lnTo>
                    <a:pt x="174256" y="77952"/>
                  </a:lnTo>
                  <a:lnTo>
                    <a:pt x="216039" y="58089"/>
                  </a:lnTo>
                  <a:lnTo>
                    <a:pt x="261404" y="45605"/>
                  </a:lnTo>
                  <a:lnTo>
                    <a:pt x="309562" y="41275"/>
                  </a:lnTo>
                  <a:lnTo>
                    <a:pt x="357733" y="45605"/>
                  </a:lnTo>
                  <a:lnTo>
                    <a:pt x="403085" y="58089"/>
                  </a:lnTo>
                  <a:lnTo>
                    <a:pt x="444868" y="77952"/>
                  </a:lnTo>
                  <a:lnTo>
                    <a:pt x="482320" y="104457"/>
                  </a:lnTo>
                  <a:lnTo>
                    <a:pt x="514680" y="136804"/>
                  </a:lnTo>
                  <a:lnTo>
                    <a:pt x="541172" y="174256"/>
                  </a:lnTo>
                  <a:lnTo>
                    <a:pt x="561035" y="216039"/>
                  </a:lnTo>
                  <a:lnTo>
                    <a:pt x="573519" y="261404"/>
                  </a:lnTo>
                  <a:lnTo>
                    <a:pt x="577850" y="309562"/>
                  </a:lnTo>
                  <a:lnTo>
                    <a:pt x="577850" y="156743"/>
                  </a:lnTo>
                  <a:lnTo>
                    <a:pt x="543102" y="106578"/>
                  </a:lnTo>
                  <a:lnTo>
                    <a:pt x="512546" y="76022"/>
                  </a:lnTo>
                  <a:lnTo>
                    <a:pt x="478002" y="49949"/>
                  </a:lnTo>
                  <a:lnTo>
                    <a:pt x="439953" y="28816"/>
                  </a:lnTo>
                  <a:lnTo>
                    <a:pt x="398868" y="13131"/>
                  </a:lnTo>
                  <a:lnTo>
                    <a:pt x="355244" y="3365"/>
                  </a:lnTo>
                  <a:lnTo>
                    <a:pt x="309562" y="0"/>
                  </a:lnTo>
                  <a:lnTo>
                    <a:pt x="263880" y="3365"/>
                  </a:lnTo>
                  <a:lnTo>
                    <a:pt x="220256" y="13131"/>
                  </a:lnTo>
                  <a:lnTo>
                    <a:pt x="179184" y="28816"/>
                  </a:lnTo>
                  <a:lnTo>
                    <a:pt x="141122" y="49949"/>
                  </a:lnTo>
                  <a:lnTo>
                    <a:pt x="106578" y="76022"/>
                  </a:lnTo>
                  <a:lnTo>
                    <a:pt x="76022" y="106578"/>
                  </a:lnTo>
                  <a:lnTo>
                    <a:pt x="49949" y="141122"/>
                  </a:lnTo>
                  <a:lnTo>
                    <a:pt x="28816" y="179184"/>
                  </a:lnTo>
                  <a:lnTo>
                    <a:pt x="13131" y="220256"/>
                  </a:lnTo>
                  <a:lnTo>
                    <a:pt x="3365" y="263880"/>
                  </a:lnTo>
                  <a:lnTo>
                    <a:pt x="0" y="309562"/>
                  </a:lnTo>
                  <a:lnTo>
                    <a:pt x="3365" y="355244"/>
                  </a:lnTo>
                  <a:lnTo>
                    <a:pt x="13131" y="398868"/>
                  </a:lnTo>
                  <a:lnTo>
                    <a:pt x="28816" y="439953"/>
                  </a:lnTo>
                  <a:lnTo>
                    <a:pt x="49949" y="478002"/>
                  </a:lnTo>
                  <a:lnTo>
                    <a:pt x="76022" y="512546"/>
                  </a:lnTo>
                  <a:lnTo>
                    <a:pt x="106578" y="543102"/>
                  </a:lnTo>
                  <a:lnTo>
                    <a:pt x="141122" y="569188"/>
                  </a:lnTo>
                  <a:lnTo>
                    <a:pt x="179184" y="590308"/>
                  </a:lnTo>
                  <a:lnTo>
                    <a:pt x="220256" y="605993"/>
                  </a:lnTo>
                  <a:lnTo>
                    <a:pt x="263880" y="615759"/>
                  </a:lnTo>
                  <a:lnTo>
                    <a:pt x="309562" y="619125"/>
                  </a:lnTo>
                  <a:lnTo>
                    <a:pt x="355244" y="615759"/>
                  </a:lnTo>
                  <a:lnTo>
                    <a:pt x="398868" y="605993"/>
                  </a:lnTo>
                  <a:lnTo>
                    <a:pt x="439953" y="590308"/>
                  </a:lnTo>
                  <a:lnTo>
                    <a:pt x="462394" y="577850"/>
                  </a:lnTo>
                  <a:lnTo>
                    <a:pt x="478002" y="569188"/>
                  </a:lnTo>
                  <a:lnTo>
                    <a:pt x="512546" y="543102"/>
                  </a:lnTo>
                  <a:lnTo>
                    <a:pt x="543102" y="512546"/>
                  </a:lnTo>
                  <a:lnTo>
                    <a:pt x="569188" y="478002"/>
                  </a:lnTo>
                  <a:lnTo>
                    <a:pt x="590308" y="439953"/>
                  </a:lnTo>
                  <a:lnTo>
                    <a:pt x="605993" y="398868"/>
                  </a:lnTo>
                  <a:lnTo>
                    <a:pt x="615759" y="355244"/>
                  </a:lnTo>
                  <a:lnTo>
                    <a:pt x="619125" y="309562"/>
                  </a:lnTo>
                  <a:close/>
                </a:path>
              </a:pathLst>
            </a:custGeom>
            <a:solidFill>
              <a:srgbClr val="FFFFFF"/>
            </a:solidFill>
          </p:spPr>
          <p:txBody>
            <a:bodyPr wrap="square" lIns="0" tIns="0" rIns="0" bIns="0" rtlCol="0"/>
            <a:lstStyle/>
            <a:p>
              <a:endParaRPr/>
            </a:p>
          </p:txBody>
        </p:sp>
        <p:pic>
          <p:nvPicPr>
            <p:cNvPr id="12" name="object 12"/>
            <p:cNvPicPr/>
            <p:nvPr/>
          </p:nvPicPr>
          <p:blipFill>
            <a:blip r:embed="rId4" cstate="print"/>
            <a:stretch>
              <a:fillRect/>
            </a:stretch>
          </p:blipFill>
          <p:spPr>
            <a:xfrm>
              <a:off x="11974640" y="1"/>
              <a:ext cx="6313358" cy="10286998"/>
            </a:xfrm>
            <a:prstGeom prst="rect">
              <a:avLst/>
            </a:prstGeom>
          </p:spPr>
        </p:pic>
        <p:pic>
          <p:nvPicPr>
            <p:cNvPr id="13" name="object 13"/>
            <p:cNvPicPr/>
            <p:nvPr/>
          </p:nvPicPr>
          <p:blipFill>
            <a:blip r:embed="rId3" cstate="print"/>
            <a:stretch>
              <a:fillRect/>
            </a:stretch>
          </p:blipFill>
          <p:spPr>
            <a:xfrm>
              <a:off x="575951" y="8373586"/>
              <a:ext cx="85725" cy="85724"/>
            </a:xfrm>
            <a:prstGeom prst="rect">
              <a:avLst/>
            </a:prstGeom>
          </p:spPr>
        </p:pic>
        <p:pic>
          <p:nvPicPr>
            <p:cNvPr id="14" name="object 14"/>
            <p:cNvPicPr/>
            <p:nvPr/>
          </p:nvPicPr>
          <p:blipFill>
            <a:blip r:embed="rId3" cstate="print"/>
            <a:stretch>
              <a:fillRect/>
            </a:stretch>
          </p:blipFill>
          <p:spPr>
            <a:xfrm>
              <a:off x="575951" y="8983186"/>
              <a:ext cx="85725" cy="85724"/>
            </a:xfrm>
            <a:prstGeom prst="rect">
              <a:avLst/>
            </a:prstGeom>
          </p:spPr>
        </p:pic>
        <p:sp>
          <p:nvSpPr>
            <p:cNvPr id="15" name="object 15"/>
            <p:cNvSpPr/>
            <p:nvPr/>
          </p:nvSpPr>
          <p:spPr>
            <a:xfrm>
              <a:off x="609117" y="7206220"/>
              <a:ext cx="5697220" cy="910590"/>
            </a:xfrm>
            <a:custGeom>
              <a:avLst/>
              <a:gdLst/>
              <a:ahLst/>
              <a:cxnLst/>
              <a:rect l="l" t="t" r="r" b="b"/>
              <a:pathLst>
                <a:path w="5697220" h="910590">
                  <a:moveTo>
                    <a:pt x="5696648" y="732675"/>
                  </a:moveTo>
                  <a:lnTo>
                    <a:pt x="5500255" y="143484"/>
                  </a:lnTo>
                  <a:lnTo>
                    <a:pt x="786142" y="143484"/>
                  </a:lnTo>
                  <a:lnTo>
                    <a:pt x="776897" y="133299"/>
                  </a:lnTo>
                  <a:lnTo>
                    <a:pt x="744575" y="103924"/>
                  </a:lnTo>
                  <a:lnTo>
                    <a:pt x="709536" y="77724"/>
                  </a:lnTo>
                  <a:lnTo>
                    <a:pt x="672020" y="54927"/>
                  </a:lnTo>
                  <a:lnTo>
                    <a:pt x="632231" y="35763"/>
                  </a:lnTo>
                  <a:lnTo>
                    <a:pt x="590423" y="20459"/>
                  </a:lnTo>
                  <a:lnTo>
                    <a:pt x="546811" y="9245"/>
                  </a:lnTo>
                  <a:lnTo>
                    <a:pt x="501624" y="2349"/>
                  </a:lnTo>
                  <a:lnTo>
                    <a:pt x="455091" y="0"/>
                  </a:lnTo>
                  <a:lnTo>
                    <a:pt x="408559" y="2349"/>
                  </a:lnTo>
                  <a:lnTo>
                    <a:pt x="363372" y="9245"/>
                  </a:lnTo>
                  <a:lnTo>
                    <a:pt x="319760" y="20459"/>
                  </a:lnTo>
                  <a:lnTo>
                    <a:pt x="277952" y="35763"/>
                  </a:lnTo>
                  <a:lnTo>
                    <a:pt x="238163" y="54927"/>
                  </a:lnTo>
                  <a:lnTo>
                    <a:pt x="200647" y="77724"/>
                  </a:lnTo>
                  <a:lnTo>
                    <a:pt x="165608" y="103924"/>
                  </a:lnTo>
                  <a:lnTo>
                    <a:pt x="133286" y="133299"/>
                  </a:lnTo>
                  <a:lnTo>
                    <a:pt x="103911" y="165620"/>
                  </a:lnTo>
                  <a:lnTo>
                    <a:pt x="77711" y="200647"/>
                  </a:lnTo>
                  <a:lnTo>
                    <a:pt x="54927" y="238175"/>
                  </a:lnTo>
                  <a:lnTo>
                    <a:pt x="35763" y="277952"/>
                  </a:lnTo>
                  <a:lnTo>
                    <a:pt x="20459" y="319773"/>
                  </a:lnTo>
                  <a:lnTo>
                    <a:pt x="9245" y="363385"/>
                  </a:lnTo>
                  <a:lnTo>
                    <a:pt x="2349" y="408571"/>
                  </a:lnTo>
                  <a:lnTo>
                    <a:pt x="0" y="455104"/>
                  </a:lnTo>
                  <a:lnTo>
                    <a:pt x="2349" y="501624"/>
                  </a:lnTo>
                  <a:lnTo>
                    <a:pt x="9245" y="546811"/>
                  </a:lnTo>
                  <a:lnTo>
                    <a:pt x="20459" y="590435"/>
                  </a:lnTo>
                  <a:lnTo>
                    <a:pt x="35763" y="632244"/>
                  </a:lnTo>
                  <a:lnTo>
                    <a:pt x="54927" y="672020"/>
                  </a:lnTo>
                  <a:lnTo>
                    <a:pt x="77711" y="709549"/>
                  </a:lnTo>
                  <a:lnTo>
                    <a:pt x="103911" y="744588"/>
                  </a:lnTo>
                  <a:lnTo>
                    <a:pt x="133286" y="776897"/>
                  </a:lnTo>
                  <a:lnTo>
                    <a:pt x="165608" y="806272"/>
                  </a:lnTo>
                  <a:lnTo>
                    <a:pt x="200647" y="832472"/>
                  </a:lnTo>
                  <a:lnTo>
                    <a:pt x="238163" y="855268"/>
                  </a:lnTo>
                  <a:lnTo>
                    <a:pt x="277952" y="874433"/>
                  </a:lnTo>
                  <a:lnTo>
                    <a:pt x="319760" y="889736"/>
                  </a:lnTo>
                  <a:lnTo>
                    <a:pt x="363372" y="900950"/>
                  </a:lnTo>
                  <a:lnTo>
                    <a:pt x="408559" y="907846"/>
                  </a:lnTo>
                  <a:lnTo>
                    <a:pt x="455104" y="910196"/>
                  </a:lnTo>
                  <a:lnTo>
                    <a:pt x="501624" y="907846"/>
                  </a:lnTo>
                  <a:lnTo>
                    <a:pt x="546811" y="900950"/>
                  </a:lnTo>
                  <a:lnTo>
                    <a:pt x="590423" y="889736"/>
                  </a:lnTo>
                  <a:lnTo>
                    <a:pt x="632231" y="874433"/>
                  </a:lnTo>
                  <a:lnTo>
                    <a:pt x="672020" y="855268"/>
                  </a:lnTo>
                  <a:lnTo>
                    <a:pt x="709536" y="832472"/>
                  </a:lnTo>
                  <a:lnTo>
                    <a:pt x="744575" y="806272"/>
                  </a:lnTo>
                  <a:lnTo>
                    <a:pt x="776897" y="776897"/>
                  </a:lnTo>
                  <a:lnTo>
                    <a:pt x="806259" y="744588"/>
                  </a:lnTo>
                  <a:lnTo>
                    <a:pt x="809917" y="739686"/>
                  </a:lnTo>
                  <a:lnTo>
                    <a:pt x="5696648" y="739686"/>
                  </a:lnTo>
                  <a:lnTo>
                    <a:pt x="5696648" y="732675"/>
                  </a:lnTo>
                  <a:close/>
                </a:path>
              </a:pathLst>
            </a:custGeom>
            <a:solidFill>
              <a:srgbClr val="0C5B99"/>
            </a:solidFill>
          </p:spPr>
          <p:txBody>
            <a:bodyPr wrap="square" lIns="0" tIns="0" rIns="0" bIns="0" rtlCol="0"/>
            <a:lstStyle/>
            <a:p>
              <a:endParaRPr/>
            </a:p>
          </p:txBody>
        </p:sp>
        <p:sp>
          <p:nvSpPr>
            <p:cNvPr id="16" name="object 16"/>
            <p:cNvSpPr/>
            <p:nvPr/>
          </p:nvSpPr>
          <p:spPr>
            <a:xfrm>
              <a:off x="752589" y="7349705"/>
              <a:ext cx="619125" cy="619125"/>
            </a:xfrm>
            <a:custGeom>
              <a:avLst/>
              <a:gdLst/>
              <a:ahLst/>
              <a:cxnLst/>
              <a:rect l="l" t="t" r="r" b="b"/>
              <a:pathLst>
                <a:path w="619125" h="619125">
                  <a:moveTo>
                    <a:pt x="438175" y="309562"/>
                  </a:moveTo>
                  <a:lnTo>
                    <a:pt x="436549" y="301536"/>
                  </a:lnTo>
                  <a:lnTo>
                    <a:pt x="432130" y="294970"/>
                  </a:lnTo>
                  <a:lnTo>
                    <a:pt x="425577" y="290550"/>
                  </a:lnTo>
                  <a:lnTo>
                    <a:pt x="417537" y="288925"/>
                  </a:lnTo>
                  <a:lnTo>
                    <a:pt x="330200" y="288925"/>
                  </a:lnTo>
                  <a:lnTo>
                    <a:pt x="330200" y="201587"/>
                  </a:lnTo>
                  <a:lnTo>
                    <a:pt x="328574" y="193560"/>
                  </a:lnTo>
                  <a:lnTo>
                    <a:pt x="324154" y="186994"/>
                  </a:lnTo>
                  <a:lnTo>
                    <a:pt x="317601" y="182575"/>
                  </a:lnTo>
                  <a:lnTo>
                    <a:pt x="309562" y="180949"/>
                  </a:lnTo>
                  <a:lnTo>
                    <a:pt x="301536" y="182575"/>
                  </a:lnTo>
                  <a:lnTo>
                    <a:pt x="294970" y="186994"/>
                  </a:lnTo>
                  <a:lnTo>
                    <a:pt x="290550" y="193560"/>
                  </a:lnTo>
                  <a:lnTo>
                    <a:pt x="288925" y="201587"/>
                  </a:lnTo>
                  <a:lnTo>
                    <a:pt x="288925" y="288925"/>
                  </a:lnTo>
                  <a:lnTo>
                    <a:pt x="201587" y="288925"/>
                  </a:lnTo>
                  <a:lnTo>
                    <a:pt x="193560" y="290550"/>
                  </a:lnTo>
                  <a:lnTo>
                    <a:pt x="186994" y="294970"/>
                  </a:lnTo>
                  <a:lnTo>
                    <a:pt x="182575" y="301536"/>
                  </a:lnTo>
                  <a:lnTo>
                    <a:pt x="180949" y="309562"/>
                  </a:lnTo>
                  <a:lnTo>
                    <a:pt x="182575" y="317601"/>
                  </a:lnTo>
                  <a:lnTo>
                    <a:pt x="186994" y="324154"/>
                  </a:lnTo>
                  <a:lnTo>
                    <a:pt x="193560" y="328574"/>
                  </a:lnTo>
                  <a:lnTo>
                    <a:pt x="201587" y="330200"/>
                  </a:lnTo>
                  <a:lnTo>
                    <a:pt x="288925" y="330200"/>
                  </a:lnTo>
                  <a:lnTo>
                    <a:pt x="288925" y="417537"/>
                  </a:lnTo>
                  <a:lnTo>
                    <a:pt x="290550" y="425564"/>
                  </a:lnTo>
                  <a:lnTo>
                    <a:pt x="294970" y="432130"/>
                  </a:lnTo>
                  <a:lnTo>
                    <a:pt x="301536" y="436549"/>
                  </a:lnTo>
                  <a:lnTo>
                    <a:pt x="309562" y="438175"/>
                  </a:lnTo>
                  <a:lnTo>
                    <a:pt x="317601" y="436549"/>
                  </a:lnTo>
                  <a:lnTo>
                    <a:pt x="324154" y="432130"/>
                  </a:lnTo>
                  <a:lnTo>
                    <a:pt x="328574" y="425564"/>
                  </a:lnTo>
                  <a:lnTo>
                    <a:pt x="330200" y="417537"/>
                  </a:lnTo>
                  <a:lnTo>
                    <a:pt x="330200" y="330200"/>
                  </a:lnTo>
                  <a:lnTo>
                    <a:pt x="417537" y="330200"/>
                  </a:lnTo>
                  <a:lnTo>
                    <a:pt x="425577" y="328574"/>
                  </a:lnTo>
                  <a:lnTo>
                    <a:pt x="432130" y="324154"/>
                  </a:lnTo>
                  <a:lnTo>
                    <a:pt x="436549" y="317601"/>
                  </a:lnTo>
                  <a:lnTo>
                    <a:pt x="438175" y="309562"/>
                  </a:lnTo>
                  <a:close/>
                </a:path>
                <a:path w="619125" h="619125">
                  <a:moveTo>
                    <a:pt x="619125" y="309562"/>
                  </a:moveTo>
                  <a:lnTo>
                    <a:pt x="615759" y="263880"/>
                  </a:lnTo>
                  <a:lnTo>
                    <a:pt x="605993" y="220256"/>
                  </a:lnTo>
                  <a:lnTo>
                    <a:pt x="590308" y="179171"/>
                  </a:lnTo>
                  <a:lnTo>
                    <a:pt x="577850" y="156730"/>
                  </a:lnTo>
                  <a:lnTo>
                    <a:pt x="577850" y="309562"/>
                  </a:lnTo>
                  <a:lnTo>
                    <a:pt x="573519" y="357720"/>
                  </a:lnTo>
                  <a:lnTo>
                    <a:pt x="561035" y="403085"/>
                  </a:lnTo>
                  <a:lnTo>
                    <a:pt x="541172" y="444868"/>
                  </a:lnTo>
                  <a:lnTo>
                    <a:pt x="514680" y="482320"/>
                  </a:lnTo>
                  <a:lnTo>
                    <a:pt x="482320" y="514680"/>
                  </a:lnTo>
                  <a:lnTo>
                    <a:pt x="444868" y="541172"/>
                  </a:lnTo>
                  <a:lnTo>
                    <a:pt x="403085" y="561035"/>
                  </a:lnTo>
                  <a:lnTo>
                    <a:pt x="357733" y="573519"/>
                  </a:lnTo>
                  <a:lnTo>
                    <a:pt x="309562" y="577850"/>
                  </a:lnTo>
                  <a:lnTo>
                    <a:pt x="261404" y="573519"/>
                  </a:lnTo>
                  <a:lnTo>
                    <a:pt x="216039" y="561035"/>
                  </a:lnTo>
                  <a:lnTo>
                    <a:pt x="174256" y="541172"/>
                  </a:lnTo>
                  <a:lnTo>
                    <a:pt x="136804" y="514680"/>
                  </a:lnTo>
                  <a:lnTo>
                    <a:pt x="104457" y="482320"/>
                  </a:lnTo>
                  <a:lnTo>
                    <a:pt x="77952" y="444868"/>
                  </a:lnTo>
                  <a:lnTo>
                    <a:pt x="58089" y="403085"/>
                  </a:lnTo>
                  <a:lnTo>
                    <a:pt x="45605" y="357720"/>
                  </a:lnTo>
                  <a:lnTo>
                    <a:pt x="41275" y="309562"/>
                  </a:lnTo>
                  <a:lnTo>
                    <a:pt x="45605" y="261404"/>
                  </a:lnTo>
                  <a:lnTo>
                    <a:pt x="58089" y="216039"/>
                  </a:lnTo>
                  <a:lnTo>
                    <a:pt x="77952" y="174256"/>
                  </a:lnTo>
                  <a:lnTo>
                    <a:pt x="104457" y="136804"/>
                  </a:lnTo>
                  <a:lnTo>
                    <a:pt x="136804" y="104444"/>
                  </a:lnTo>
                  <a:lnTo>
                    <a:pt x="174256" y="77952"/>
                  </a:lnTo>
                  <a:lnTo>
                    <a:pt x="216039" y="58089"/>
                  </a:lnTo>
                  <a:lnTo>
                    <a:pt x="261404" y="45605"/>
                  </a:lnTo>
                  <a:lnTo>
                    <a:pt x="309562" y="41275"/>
                  </a:lnTo>
                  <a:lnTo>
                    <a:pt x="357733" y="45605"/>
                  </a:lnTo>
                  <a:lnTo>
                    <a:pt x="403085" y="58089"/>
                  </a:lnTo>
                  <a:lnTo>
                    <a:pt x="444868" y="77952"/>
                  </a:lnTo>
                  <a:lnTo>
                    <a:pt x="482320" y="104444"/>
                  </a:lnTo>
                  <a:lnTo>
                    <a:pt x="514680" y="136804"/>
                  </a:lnTo>
                  <a:lnTo>
                    <a:pt x="541172" y="174256"/>
                  </a:lnTo>
                  <a:lnTo>
                    <a:pt x="561035" y="216039"/>
                  </a:lnTo>
                  <a:lnTo>
                    <a:pt x="573519" y="261404"/>
                  </a:lnTo>
                  <a:lnTo>
                    <a:pt x="577850" y="309562"/>
                  </a:lnTo>
                  <a:lnTo>
                    <a:pt x="577850" y="156730"/>
                  </a:lnTo>
                  <a:lnTo>
                    <a:pt x="543102" y="106578"/>
                  </a:lnTo>
                  <a:lnTo>
                    <a:pt x="512546" y="76022"/>
                  </a:lnTo>
                  <a:lnTo>
                    <a:pt x="478002" y="49936"/>
                  </a:lnTo>
                  <a:lnTo>
                    <a:pt x="462394" y="41275"/>
                  </a:lnTo>
                  <a:lnTo>
                    <a:pt x="439953" y="28816"/>
                  </a:lnTo>
                  <a:lnTo>
                    <a:pt x="398868" y="13131"/>
                  </a:lnTo>
                  <a:lnTo>
                    <a:pt x="355244" y="3365"/>
                  </a:lnTo>
                  <a:lnTo>
                    <a:pt x="309562" y="0"/>
                  </a:lnTo>
                  <a:lnTo>
                    <a:pt x="263880" y="3365"/>
                  </a:lnTo>
                  <a:lnTo>
                    <a:pt x="220256" y="13131"/>
                  </a:lnTo>
                  <a:lnTo>
                    <a:pt x="179184" y="28816"/>
                  </a:lnTo>
                  <a:lnTo>
                    <a:pt x="141122" y="49936"/>
                  </a:lnTo>
                  <a:lnTo>
                    <a:pt x="106578" y="76022"/>
                  </a:lnTo>
                  <a:lnTo>
                    <a:pt x="76022" y="106578"/>
                  </a:lnTo>
                  <a:lnTo>
                    <a:pt x="49949" y="141122"/>
                  </a:lnTo>
                  <a:lnTo>
                    <a:pt x="28816" y="179171"/>
                  </a:lnTo>
                  <a:lnTo>
                    <a:pt x="13131" y="220256"/>
                  </a:lnTo>
                  <a:lnTo>
                    <a:pt x="3365" y="263880"/>
                  </a:lnTo>
                  <a:lnTo>
                    <a:pt x="0" y="309562"/>
                  </a:lnTo>
                  <a:lnTo>
                    <a:pt x="3365" y="355244"/>
                  </a:lnTo>
                  <a:lnTo>
                    <a:pt x="13131" y="398868"/>
                  </a:lnTo>
                  <a:lnTo>
                    <a:pt x="28816" y="439953"/>
                  </a:lnTo>
                  <a:lnTo>
                    <a:pt x="49949" y="478002"/>
                  </a:lnTo>
                  <a:lnTo>
                    <a:pt x="76022" y="512546"/>
                  </a:lnTo>
                  <a:lnTo>
                    <a:pt x="106578" y="543102"/>
                  </a:lnTo>
                  <a:lnTo>
                    <a:pt x="141122" y="569188"/>
                  </a:lnTo>
                  <a:lnTo>
                    <a:pt x="179184" y="590308"/>
                  </a:lnTo>
                  <a:lnTo>
                    <a:pt x="220256" y="605993"/>
                  </a:lnTo>
                  <a:lnTo>
                    <a:pt x="263880" y="615759"/>
                  </a:lnTo>
                  <a:lnTo>
                    <a:pt x="309562" y="619125"/>
                  </a:lnTo>
                  <a:lnTo>
                    <a:pt x="355244" y="615759"/>
                  </a:lnTo>
                  <a:lnTo>
                    <a:pt x="398868" y="605993"/>
                  </a:lnTo>
                  <a:lnTo>
                    <a:pt x="439953" y="590308"/>
                  </a:lnTo>
                  <a:lnTo>
                    <a:pt x="462394" y="577850"/>
                  </a:lnTo>
                  <a:lnTo>
                    <a:pt x="478002" y="569188"/>
                  </a:lnTo>
                  <a:lnTo>
                    <a:pt x="512546" y="543102"/>
                  </a:lnTo>
                  <a:lnTo>
                    <a:pt x="543102" y="512546"/>
                  </a:lnTo>
                  <a:lnTo>
                    <a:pt x="569188" y="478002"/>
                  </a:lnTo>
                  <a:lnTo>
                    <a:pt x="590308" y="439953"/>
                  </a:lnTo>
                  <a:lnTo>
                    <a:pt x="605993" y="398868"/>
                  </a:lnTo>
                  <a:lnTo>
                    <a:pt x="615759" y="355244"/>
                  </a:lnTo>
                  <a:lnTo>
                    <a:pt x="619125" y="309562"/>
                  </a:lnTo>
                  <a:close/>
                </a:path>
              </a:pathLst>
            </a:custGeom>
            <a:solidFill>
              <a:srgbClr val="FFFFFF"/>
            </a:solidFill>
          </p:spPr>
          <p:txBody>
            <a:bodyPr wrap="square" lIns="0" tIns="0" rIns="0" bIns="0" rtlCol="0"/>
            <a:lstStyle/>
            <a:p>
              <a:endParaRPr/>
            </a:p>
          </p:txBody>
        </p:sp>
      </p:grpSp>
      <p:sp>
        <p:nvSpPr>
          <p:cNvPr id="17" name="object 17"/>
          <p:cNvSpPr txBox="1">
            <a:spLocks noGrp="1"/>
          </p:cNvSpPr>
          <p:nvPr>
            <p:ph type="title"/>
          </p:nvPr>
        </p:nvSpPr>
        <p:spPr>
          <a:xfrm>
            <a:off x="1016000" y="902765"/>
            <a:ext cx="8190230" cy="635000"/>
          </a:xfrm>
          <a:prstGeom prst="rect">
            <a:avLst/>
          </a:prstGeom>
        </p:spPr>
        <p:txBody>
          <a:bodyPr vert="horz" wrap="square" lIns="0" tIns="12700" rIns="0" bIns="0" rtlCol="0">
            <a:spAutoFit/>
          </a:bodyPr>
          <a:lstStyle/>
          <a:p>
            <a:pPr marL="12700">
              <a:lnSpc>
                <a:spcPct val="100000"/>
              </a:lnSpc>
              <a:spcBef>
                <a:spcPts val="100"/>
              </a:spcBef>
            </a:pPr>
            <a:r>
              <a:rPr spc="114" dirty="0">
                <a:solidFill>
                  <a:srgbClr val="000000"/>
                </a:solidFill>
              </a:rPr>
              <a:t>CIA</a:t>
            </a:r>
            <a:r>
              <a:rPr spc="-210" dirty="0">
                <a:solidFill>
                  <a:srgbClr val="000000"/>
                </a:solidFill>
              </a:rPr>
              <a:t> </a:t>
            </a:r>
            <a:r>
              <a:rPr spc="204" dirty="0">
                <a:solidFill>
                  <a:srgbClr val="000000"/>
                </a:solidFill>
              </a:rPr>
              <a:t>Triad</a:t>
            </a:r>
            <a:r>
              <a:rPr spc="-204" dirty="0">
                <a:solidFill>
                  <a:srgbClr val="000000"/>
                </a:solidFill>
              </a:rPr>
              <a:t> </a:t>
            </a:r>
            <a:r>
              <a:rPr spc="260" dirty="0">
                <a:solidFill>
                  <a:srgbClr val="000000"/>
                </a:solidFill>
              </a:rPr>
              <a:t>as</a:t>
            </a:r>
            <a:r>
              <a:rPr spc="-204" dirty="0">
                <a:solidFill>
                  <a:srgbClr val="000000"/>
                </a:solidFill>
              </a:rPr>
              <a:t> </a:t>
            </a:r>
            <a:r>
              <a:rPr spc="195" dirty="0">
                <a:solidFill>
                  <a:srgbClr val="000000"/>
                </a:solidFill>
              </a:rPr>
              <a:t>it</a:t>
            </a:r>
            <a:r>
              <a:rPr spc="-210" dirty="0">
                <a:solidFill>
                  <a:srgbClr val="000000"/>
                </a:solidFill>
              </a:rPr>
              <a:t> </a:t>
            </a:r>
            <a:r>
              <a:rPr spc="175" dirty="0">
                <a:solidFill>
                  <a:srgbClr val="000000"/>
                </a:solidFill>
              </a:rPr>
              <a:t>Relates</a:t>
            </a:r>
            <a:r>
              <a:rPr spc="-204" dirty="0">
                <a:solidFill>
                  <a:srgbClr val="000000"/>
                </a:solidFill>
              </a:rPr>
              <a:t> </a:t>
            </a:r>
            <a:r>
              <a:rPr spc="210" dirty="0">
                <a:solidFill>
                  <a:srgbClr val="000000"/>
                </a:solidFill>
              </a:rPr>
              <a:t>to</a:t>
            </a:r>
            <a:r>
              <a:rPr spc="-204" dirty="0">
                <a:solidFill>
                  <a:srgbClr val="000000"/>
                </a:solidFill>
              </a:rPr>
              <a:t> </a:t>
            </a:r>
            <a:r>
              <a:rPr spc="335" dirty="0">
                <a:solidFill>
                  <a:srgbClr val="000000"/>
                </a:solidFill>
              </a:rPr>
              <a:t>Jumia</a:t>
            </a:r>
          </a:p>
        </p:txBody>
      </p:sp>
      <p:grpSp>
        <p:nvGrpSpPr>
          <p:cNvPr id="18" name="object 18"/>
          <p:cNvGrpSpPr/>
          <p:nvPr/>
        </p:nvGrpSpPr>
        <p:grpSpPr>
          <a:xfrm>
            <a:off x="0" y="327227"/>
            <a:ext cx="5029200" cy="304800"/>
            <a:chOff x="0" y="327227"/>
            <a:chExt cx="5029200" cy="304800"/>
          </a:xfrm>
        </p:grpSpPr>
        <p:sp>
          <p:nvSpPr>
            <p:cNvPr id="19" name="object 19"/>
            <p:cNvSpPr/>
            <p:nvPr/>
          </p:nvSpPr>
          <p:spPr>
            <a:xfrm>
              <a:off x="0" y="441525"/>
              <a:ext cx="4743450" cy="76200"/>
            </a:xfrm>
            <a:custGeom>
              <a:avLst/>
              <a:gdLst/>
              <a:ahLst/>
              <a:cxnLst/>
              <a:rect l="l" t="t" r="r" b="b"/>
              <a:pathLst>
                <a:path w="4743450" h="76200">
                  <a:moveTo>
                    <a:pt x="0" y="76199"/>
                  </a:moveTo>
                  <a:lnTo>
                    <a:pt x="0" y="0"/>
                  </a:lnTo>
                  <a:lnTo>
                    <a:pt x="4743095" y="0"/>
                  </a:lnTo>
                  <a:lnTo>
                    <a:pt x="4743095" y="76199"/>
                  </a:lnTo>
                  <a:lnTo>
                    <a:pt x="0" y="76199"/>
                  </a:lnTo>
                  <a:close/>
                </a:path>
              </a:pathLst>
            </a:custGeom>
            <a:solidFill>
              <a:srgbClr val="082054"/>
            </a:solidFill>
          </p:spPr>
          <p:txBody>
            <a:bodyPr wrap="square" lIns="0" tIns="0" rIns="0" bIns="0" rtlCol="0"/>
            <a:lstStyle/>
            <a:p>
              <a:endParaRPr/>
            </a:p>
          </p:txBody>
        </p:sp>
        <p:pic>
          <p:nvPicPr>
            <p:cNvPr id="20" name="object 20"/>
            <p:cNvPicPr/>
            <p:nvPr/>
          </p:nvPicPr>
          <p:blipFill>
            <a:blip r:embed="rId5" cstate="print"/>
            <a:stretch>
              <a:fillRect/>
            </a:stretch>
          </p:blipFill>
          <p:spPr>
            <a:xfrm>
              <a:off x="4762143" y="365325"/>
              <a:ext cx="228579" cy="228599"/>
            </a:xfrm>
            <a:prstGeom prst="rect">
              <a:avLst/>
            </a:prstGeom>
          </p:spPr>
        </p:pic>
        <p:sp>
          <p:nvSpPr>
            <p:cNvPr id="21" name="object 21"/>
            <p:cNvSpPr/>
            <p:nvPr/>
          </p:nvSpPr>
          <p:spPr>
            <a:xfrm>
              <a:off x="4762143" y="365325"/>
              <a:ext cx="228600" cy="228600"/>
            </a:xfrm>
            <a:custGeom>
              <a:avLst/>
              <a:gdLst/>
              <a:ahLst/>
              <a:cxnLst/>
              <a:rect l="l" t="t" r="r" b="b"/>
              <a:pathLst>
                <a:path w="228600" h="228600">
                  <a:moveTo>
                    <a:pt x="228579" y="114299"/>
                  </a:moveTo>
                  <a:lnTo>
                    <a:pt x="219879" y="158040"/>
                  </a:lnTo>
                  <a:lnTo>
                    <a:pt x="195104" y="195122"/>
                  </a:lnTo>
                  <a:lnTo>
                    <a:pt x="177785" y="209336"/>
                  </a:lnTo>
                  <a:lnTo>
                    <a:pt x="171546" y="213506"/>
                  </a:lnTo>
                  <a:lnTo>
                    <a:pt x="129226" y="227867"/>
                  </a:lnTo>
                  <a:lnTo>
                    <a:pt x="114289" y="228599"/>
                  </a:lnTo>
                  <a:lnTo>
                    <a:pt x="106785" y="228599"/>
                  </a:lnTo>
                  <a:lnTo>
                    <a:pt x="99353" y="227867"/>
                  </a:lnTo>
                  <a:lnTo>
                    <a:pt x="91993" y="226403"/>
                  </a:lnTo>
                  <a:lnTo>
                    <a:pt x="84632" y="224939"/>
                  </a:lnTo>
                  <a:lnTo>
                    <a:pt x="50793" y="209336"/>
                  </a:lnTo>
                  <a:lnTo>
                    <a:pt x="44554" y="205167"/>
                  </a:lnTo>
                  <a:lnTo>
                    <a:pt x="19261" y="177801"/>
                  </a:lnTo>
                  <a:lnTo>
                    <a:pt x="15092" y="171561"/>
                  </a:lnTo>
                  <a:lnTo>
                    <a:pt x="732" y="129237"/>
                  </a:lnTo>
                  <a:lnTo>
                    <a:pt x="0" y="114299"/>
                  </a:lnTo>
                  <a:lnTo>
                    <a:pt x="0" y="106794"/>
                  </a:lnTo>
                  <a:lnTo>
                    <a:pt x="732" y="99362"/>
                  </a:lnTo>
                  <a:lnTo>
                    <a:pt x="2196" y="92001"/>
                  </a:lnTo>
                  <a:lnTo>
                    <a:pt x="3660" y="84640"/>
                  </a:lnTo>
                  <a:lnTo>
                    <a:pt x="19261" y="50798"/>
                  </a:lnTo>
                  <a:lnTo>
                    <a:pt x="23430" y="44558"/>
                  </a:lnTo>
                  <a:lnTo>
                    <a:pt x="57033" y="15093"/>
                  </a:lnTo>
                  <a:lnTo>
                    <a:pt x="91993" y="2196"/>
                  </a:lnTo>
                  <a:lnTo>
                    <a:pt x="99353" y="732"/>
                  </a:lnTo>
                  <a:lnTo>
                    <a:pt x="106785" y="0"/>
                  </a:lnTo>
                  <a:lnTo>
                    <a:pt x="114289" y="0"/>
                  </a:lnTo>
                  <a:lnTo>
                    <a:pt x="121794" y="0"/>
                  </a:lnTo>
                  <a:lnTo>
                    <a:pt x="129226" y="732"/>
                  </a:lnTo>
                  <a:lnTo>
                    <a:pt x="136586" y="2196"/>
                  </a:lnTo>
                  <a:lnTo>
                    <a:pt x="143946" y="3660"/>
                  </a:lnTo>
                  <a:lnTo>
                    <a:pt x="184025" y="23432"/>
                  </a:lnTo>
                  <a:lnTo>
                    <a:pt x="213487" y="57038"/>
                  </a:lnTo>
                  <a:lnTo>
                    <a:pt x="226383" y="92001"/>
                  </a:lnTo>
                  <a:lnTo>
                    <a:pt x="227847" y="99362"/>
                  </a:lnTo>
                  <a:lnTo>
                    <a:pt x="228579" y="106794"/>
                  </a:lnTo>
                  <a:lnTo>
                    <a:pt x="228579" y="114299"/>
                  </a:lnTo>
                  <a:close/>
                </a:path>
              </a:pathLst>
            </a:custGeom>
            <a:ln w="76196">
              <a:solidFill>
                <a:srgbClr val="082054"/>
              </a:solidFill>
            </a:ln>
          </p:spPr>
          <p:txBody>
            <a:bodyPr wrap="square" lIns="0" tIns="0" rIns="0" bIns="0" rtlCol="0"/>
            <a:lstStyle/>
            <a:p>
              <a:endParaRPr/>
            </a:p>
          </p:txBody>
        </p:sp>
      </p:grpSp>
      <p:sp>
        <p:nvSpPr>
          <p:cNvPr id="22" name="object 22"/>
          <p:cNvSpPr txBox="1"/>
          <p:nvPr/>
        </p:nvSpPr>
        <p:spPr>
          <a:xfrm>
            <a:off x="804501" y="2179078"/>
            <a:ext cx="10793095" cy="7306309"/>
          </a:xfrm>
          <a:prstGeom prst="rect">
            <a:avLst/>
          </a:prstGeom>
        </p:spPr>
        <p:txBody>
          <a:bodyPr vert="horz" wrap="square" lIns="0" tIns="16510" rIns="0" bIns="0" rtlCol="0">
            <a:spAutoFit/>
          </a:bodyPr>
          <a:lstStyle/>
          <a:p>
            <a:pPr marL="960755">
              <a:lnSpc>
                <a:spcPct val="100000"/>
              </a:lnSpc>
              <a:spcBef>
                <a:spcPts val="130"/>
              </a:spcBef>
            </a:pPr>
            <a:r>
              <a:rPr sz="2700" b="1" spc="5" dirty="0">
                <a:solidFill>
                  <a:srgbClr val="FFFFFF"/>
                </a:solidFill>
                <a:latin typeface="Arial"/>
                <a:cs typeface="Arial"/>
              </a:rPr>
              <a:t>CONFIDENTIALITY</a:t>
            </a:r>
            <a:endParaRPr sz="2700" dirty="0">
              <a:latin typeface="Arial"/>
              <a:cs typeface="Arial"/>
            </a:endParaRPr>
          </a:p>
          <a:p>
            <a:pPr marL="12700" marR="5080">
              <a:lnSpc>
                <a:spcPct val="100000"/>
              </a:lnSpc>
              <a:spcBef>
                <a:spcPts val="3270"/>
              </a:spcBef>
            </a:pPr>
            <a:r>
              <a:rPr sz="2000" spc="-30" dirty="0">
                <a:solidFill>
                  <a:srgbClr val="FFFFFF"/>
                </a:solidFill>
                <a:latin typeface="Lucida Sans Unicode"/>
                <a:cs typeface="Lucida Sans Unicode"/>
              </a:rPr>
              <a:t>Prior</a:t>
            </a:r>
            <a:r>
              <a:rPr sz="2000" spc="-50" dirty="0">
                <a:solidFill>
                  <a:srgbClr val="FFFFFF"/>
                </a:solidFill>
                <a:latin typeface="Lucida Sans Unicode"/>
                <a:cs typeface="Lucida Sans Unicode"/>
              </a:rPr>
              <a:t> </a:t>
            </a:r>
            <a:r>
              <a:rPr sz="2000" spc="10" dirty="0">
                <a:solidFill>
                  <a:srgbClr val="FFFFFF"/>
                </a:solidFill>
                <a:latin typeface="Lucida Sans Unicode"/>
                <a:cs typeface="Lucida Sans Unicode"/>
              </a:rPr>
              <a:t>to</a:t>
            </a:r>
            <a:r>
              <a:rPr sz="2000" spc="-50" dirty="0">
                <a:solidFill>
                  <a:srgbClr val="FFFFFF"/>
                </a:solidFill>
                <a:latin typeface="Lucida Sans Unicode"/>
                <a:cs typeface="Lucida Sans Unicode"/>
              </a:rPr>
              <a:t> </a:t>
            </a:r>
            <a:r>
              <a:rPr sz="2000" spc="30" dirty="0">
                <a:solidFill>
                  <a:srgbClr val="FFFFFF"/>
                </a:solidFill>
                <a:latin typeface="Lucida Sans Unicode"/>
                <a:cs typeface="Lucida Sans Unicode"/>
              </a:rPr>
              <a:t>allowing</a:t>
            </a:r>
            <a:r>
              <a:rPr sz="2000" spc="-50" dirty="0">
                <a:solidFill>
                  <a:srgbClr val="FFFFFF"/>
                </a:solidFill>
                <a:latin typeface="Lucida Sans Unicode"/>
                <a:cs typeface="Lucida Sans Unicode"/>
              </a:rPr>
              <a:t> </a:t>
            </a:r>
            <a:r>
              <a:rPr sz="2000" spc="125" dirty="0">
                <a:solidFill>
                  <a:srgbClr val="FFFFFF"/>
                </a:solidFill>
                <a:latin typeface="Lucida Sans Unicode"/>
                <a:cs typeface="Lucida Sans Unicode"/>
              </a:rPr>
              <a:t>access</a:t>
            </a:r>
            <a:r>
              <a:rPr sz="2000" spc="-50" dirty="0">
                <a:solidFill>
                  <a:srgbClr val="FFFFFF"/>
                </a:solidFill>
                <a:latin typeface="Lucida Sans Unicode"/>
                <a:cs typeface="Lucida Sans Unicode"/>
              </a:rPr>
              <a:t> </a:t>
            </a:r>
            <a:r>
              <a:rPr sz="2000" spc="10" dirty="0">
                <a:solidFill>
                  <a:srgbClr val="FFFFFF"/>
                </a:solidFill>
                <a:latin typeface="Lucida Sans Unicode"/>
                <a:cs typeface="Lucida Sans Unicode"/>
              </a:rPr>
              <a:t>to</a:t>
            </a:r>
            <a:r>
              <a:rPr sz="2000" spc="-50" dirty="0">
                <a:solidFill>
                  <a:srgbClr val="FFFFFF"/>
                </a:solidFill>
                <a:latin typeface="Lucida Sans Unicode"/>
                <a:cs typeface="Lucida Sans Unicode"/>
              </a:rPr>
              <a:t> </a:t>
            </a:r>
            <a:r>
              <a:rPr sz="2000" spc="40" dirty="0">
                <a:solidFill>
                  <a:srgbClr val="FFFFFF"/>
                </a:solidFill>
                <a:latin typeface="Lucida Sans Unicode"/>
                <a:cs typeface="Lucida Sans Unicode"/>
              </a:rPr>
              <a:t>the</a:t>
            </a:r>
            <a:r>
              <a:rPr sz="2000" spc="-50" dirty="0">
                <a:solidFill>
                  <a:srgbClr val="FFFFFF"/>
                </a:solidFill>
                <a:latin typeface="Lucida Sans Unicode"/>
                <a:cs typeface="Lucida Sans Unicode"/>
              </a:rPr>
              <a:t> </a:t>
            </a:r>
            <a:r>
              <a:rPr sz="2000" dirty="0">
                <a:solidFill>
                  <a:srgbClr val="FFFFFF"/>
                </a:solidFill>
                <a:latin typeface="Lucida Sans Unicode"/>
                <a:cs typeface="Lucida Sans Unicode"/>
              </a:rPr>
              <a:t>client's</a:t>
            </a:r>
            <a:r>
              <a:rPr sz="2000" spc="-45" dirty="0">
                <a:solidFill>
                  <a:srgbClr val="FFFFFF"/>
                </a:solidFill>
                <a:latin typeface="Lucida Sans Unicode"/>
                <a:cs typeface="Lucida Sans Unicode"/>
              </a:rPr>
              <a:t> </a:t>
            </a:r>
            <a:r>
              <a:rPr sz="2000" spc="55" dirty="0">
                <a:solidFill>
                  <a:srgbClr val="FFFFFF"/>
                </a:solidFill>
                <a:latin typeface="Lucida Sans Unicode"/>
                <a:cs typeface="Lucida Sans Unicode"/>
              </a:rPr>
              <a:t>account,</a:t>
            </a:r>
            <a:r>
              <a:rPr sz="2000" spc="-50" dirty="0">
                <a:solidFill>
                  <a:srgbClr val="FFFFFF"/>
                </a:solidFill>
                <a:latin typeface="Lucida Sans Unicode"/>
                <a:cs typeface="Lucida Sans Unicode"/>
              </a:rPr>
              <a:t> </a:t>
            </a:r>
            <a:r>
              <a:rPr sz="2000" spc="40" dirty="0">
                <a:solidFill>
                  <a:srgbClr val="FFFFFF"/>
                </a:solidFill>
                <a:latin typeface="Lucida Sans Unicode"/>
                <a:cs typeface="Lucida Sans Unicode"/>
              </a:rPr>
              <a:t>the</a:t>
            </a:r>
            <a:r>
              <a:rPr sz="2000" spc="-50" dirty="0">
                <a:solidFill>
                  <a:srgbClr val="FFFFFF"/>
                </a:solidFill>
                <a:latin typeface="Lucida Sans Unicode"/>
                <a:cs typeface="Lucida Sans Unicode"/>
              </a:rPr>
              <a:t> </a:t>
            </a:r>
            <a:r>
              <a:rPr sz="2000" spc="20" dirty="0">
                <a:solidFill>
                  <a:srgbClr val="FFFFFF"/>
                </a:solidFill>
                <a:latin typeface="Lucida Sans Unicode"/>
                <a:cs typeface="Lucida Sans Unicode"/>
              </a:rPr>
              <a:t>client</a:t>
            </a:r>
            <a:r>
              <a:rPr sz="2000" spc="-50" dirty="0">
                <a:solidFill>
                  <a:srgbClr val="FFFFFF"/>
                </a:solidFill>
                <a:latin typeface="Lucida Sans Unicode"/>
                <a:cs typeface="Lucida Sans Unicode"/>
              </a:rPr>
              <a:t> </a:t>
            </a:r>
            <a:r>
              <a:rPr sz="2000" spc="55" dirty="0">
                <a:solidFill>
                  <a:srgbClr val="FFFFFF"/>
                </a:solidFill>
                <a:latin typeface="Lucida Sans Unicode"/>
                <a:cs typeface="Lucida Sans Unicode"/>
              </a:rPr>
              <a:t>must</a:t>
            </a:r>
            <a:r>
              <a:rPr sz="2000" spc="-50" dirty="0">
                <a:solidFill>
                  <a:srgbClr val="FFFFFF"/>
                </a:solidFill>
                <a:latin typeface="Lucida Sans Unicode"/>
                <a:cs typeface="Lucida Sans Unicode"/>
              </a:rPr>
              <a:t> </a:t>
            </a:r>
            <a:r>
              <a:rPr sz="2000" spc="35" dirty="0">
                <a:solidFill>
                  <a:srgbClr val="FFFFFF"/>
                </a:solidFill>
                <a:latin typeface="Lucida Sans Unicode"/>
                <a:cs typeface="Lucida Sans Unicode"/>
              </a:rPr>
              <a:t>provide</a:t>
            </a:r>
            <a:r>
              <a:rPr sz="2000" spc="-50" dirty="0">
                <a:solidFill>
                  <a:srgbClr val="FFFFFF"/>
                </a:solidFill>
                <a:latin typeface="Lucida Sans Unicode"/>
                <a:cs typeface="Lucida Sans Unicode"/>
              </a:rPr>
              <a:t> </a:t>
            </a:r>
            <a:r>
              <a:rPr sz="2000" spc="-15" dirty="0">
                <a:solidFill>
                  <a:srgbClr val="FFFFFF"/>
                </a:solidFill>
                <a:latin typeface="Lucida Sans Unicode"/>
                <a:cs typeface="Lucida Sans Unicode"/>
              </a:rPr>
              <a:t>his</a:t>
            </a:r>
            <a:r>
              <a:rPr sz="2000" spc="-45" dirty="0">
                <a:solidFill>
                  <a:srgbClr val="FFFFFF"/>
                </a:solidFill>
                <a:latin typeface="Lucida Sans Unicode"/>
                <a:cs typeface="Lucida Sans Unicode"/>
              </a:rPr>
              <a:t> </a:t>
            </a:r>
            <a:r>
              <a:rPr sz="2000" spc="45" dirty="0">
                <a:solidFill>
                  <a:srgbClr val="FFFFFF"/>
                </a:solidFill>
                <a:latin typeface="Lucida Sans Unicode"/>
                <a:cs typeface="Lucida Sans Unicode"/>
              </a:rPr>
              <a:t>password; </a:t>
            </a:r>
            <a:r>
              <a:rPr sz="2000" spc="-620" dirty="0">
                <a:solidFill>
                  <a:srgbClr val="FFFFFF"/>
                </a:solidFill>
                <a:latin typeface="Lucida Sans Unicode"/>
                <a:cs typeface="Lucida Sans Unicode"/>
              </a:rPr>
              <a:t> </a:t>
            </a:r>
            <a:r>
              <a:rPr sz="2000" spc="-15" dirty="0">
                <a:solidFill>
                  <a:srgbClr val="FFFFFF"/>
                </a:solidFill>
                <a:latin typeface="Lucida Sans Unicode"/>
                <a:cs typeface="Lucida Sans Unicode"/>
              </a:rPr>
              <a:t>this</a:t>
            </a:r>
            <a:r>
              <a:rPr sz="2000" spc="-100" dirty="0">
                <a:solidFill>
                  <a:srgbClr val="FFFFFF"/>
                </a:solidFill>
                <a:latin typeface="Lucida Sans Unicode"/>
                <a:cs typeface="Lucida Sans Unicode"/>
              </a:rPr>
              <a:t> </a:t>
            </a:r>
            <a:r>
              <a:rPr sz="2000" spc="40" dirty="0">
                <a:solidFill>
                  <a:srgbClr val="FFFFFF"/>
                </a:solidFill>
                <a:latin typeface="Lucida Sans Unicode"/>
                <a:cs typeface="Lucida Sans Unicode"/>
              </a:rPr>
              <a:t>protects</a:t>
            </a:r>
            <a:r>
              <a:rPr sz="2000" spc="-100" dirty="0">
                <a:solidFill>
                  <a:srgbClr val="FFFFFF"/>
                </a:solidFill>
                <a:latin typeface="Lucida Sans Unicode"/>
                <a:cs typeface="Lucida Sans Unicode"/>
              </a:rPr>
              <a:t> </a:t>
            </a:r>
            <a:r>
              <a:rPr sz="2000" spc="20" dirty="0">
                <a:solidFill>
                  <a:srgbClr val="FFFFFF"/>
                </a:solidFill>
                <a:latin typeface="Lucida Sans Unicode"/>
                <a:cs typeface="Lucida Sans Unicode"/>
              </a:rPr>
              <a:t>client</a:t>
            </a:r>
            <a:r>
              <a:rPr sz="2000" spc="-100" dirty="0">
                <a:solidFill>
                  <a:srgbClr val="FFFFFF"/>
                </a:solidFill>
                <a:latin typeface="Lucida Sans Unicode"/>
                <a:cs typeface="Lucida Sans Unicode"/>
              </a:rPr>
              <a:t> </a:t>
            </a:r>
            <a:r>
              <a:rPr sz="2000" spc="70" dirty="0">
                <a:solidFill>
                  <a:srgbClr val="FFFFFF"/>
                </a:solidFill>
                <a:latin typeface="Lucida Sans Unicode"/>
                <a:cs typeface="Lucida Sans Unicode"/>
              </a:rPr>
              <a:t>privacy</a:t>
            </a:r>
            <a:r>
              <a:rPr sz="2000" spc="-100" dirty="0">
                <a:solidFill>
                  <a:srgbClr val="FFFFFF"/>
                </a:solidFill>
                <a:latin typeface="Lucida Sans Unicode"/>
                <a:cs typeface="Lucida Sans Unicode"/>
              </a:rPr>
              <a:t> </a:t>
            </a:r>
            <a:r>
              <a:rPr sz="2000" spc="120" dirty="0">
                <a:solidFill>
                  <a:srgbClr val="FFFFFF"/>
                </a:solidFill>
                <a:latin typeface="Lucida Sans Unicode"/>
                <a:cs typeface="Lucida Sans Unicode"/>
              </a:rPr>
              <a:t>and</a:t>
            </a:r>
            <a:r>
              <a:rPr sz="2000" spc="-100" dirty="0">
                <a:solidFill>
                  <a:srgbClr val="FFFFFF"/>
                </a:solidFill>
                <a:latin typeface="Lucida Sans Unicode"/>
                <a:cs typeface="Lucida Sans Unicode"/>
              </a:rPr>
              <a:t> </a:t>
            </a:r>
            <a:r>
              <a:rPr sz="2000" spc="35" dirty="0">
                <a:solidFill>
                  <a:srgbClr val="FFFFFF"/>
                </a:solidFill>
                <a:latin typeface="Lucida Sans Unicode"/>
                <a:cs typeface="Lucida Sans Unicode"/>
              </a:rPr>
              <a:t>ensures</a:t>
            </a:r>
            <a:r>
              <a:rPr sz="2000" spc="-100" dirty="0">
                <a:solidFill>
                  <a:srgbClr val="FFFFFF"/>
                </a:solidFill>
                <a:latin typeface="Lucida Sans Unicode"/>
                <a:cs typeface="Lucida Sans Unicode"/>
              </a:rPr>
              <a:t> </a:t>
            </a:r>
            <a:r>
              <a:rPr sz="2000" spc="5" dirty="0">
                <a:solidFill>
                  <a:srgbClr val="FFFFFF"/>
                </a:solidFill>
                <a:latin typeface="Lucida Sans Unicode"/>
                <a:cs typeface="Lucida Sans Unicode"/>
              </a:rPr>
              <a:t>confidentiality.</a:t>
            </a:r>
            <a:endParaRPr sz="2000" dirty="0">
              <a:latin typeface="Lucida Sans Unicode"/>
              <a:cs typeface="Lucida Sans Unicode"/>
            </a:endParaRPr>
          </a:p>
          <a:p>
            <a:pPr marL="12700" marR="5080">
              <a:lnSpc>
                <a:spcPct val="100000"/>
              </a:lnSpc>
            </a:pPr>
            <a:r>
              <a:rPr sz="2000" spc="-10" dirty="0">
                <a:solidFill>
                  <a:srgbClr val="FFFFFF"/>
                </a:solidFill>
                <a:latin typeface="Lucida Sans Unicode"/>
                <a:cs typeface="Lucida Sans Unicode"/>
              </a:rPr>
              <a:t>Additionally,</a:t>
            </a:r>
            <a:r>
              <a:rPr sz="2000" spc="-40" dirty="0">
                <a:solidFill>
                  <a:srgbClr val="FFFFFF"/>
                </a:solidFill>
                <a:latin typeface="Lucida Sans Unicode"/>
                <a:cs typeface="Lucida Sans Unicode"/>
              </a:rPr>
              <a:t> </a:t>
            </a:r>
            <a:r>
              <a:rPr sz="2000" spc="40" dirty="0">
                <a:solidFill>
                  <a:srgbClr val="FFFFFF"/>
                </a:solidFill>
                <a:latin typeface="Lucida Sans Unicode"/>
                <a:cs typeface="Lucida Sans Unicode"/>
              </a:rPr>
              <a:t>the</a:t>
            </a:r>
            <a:r>
              <a:rPr sz="2000" spc="-40" dirty="0">
                <a:solidFill>
                  <a:srgbClr val="FFFFFF"/>
                </a:solidFill>
                <a:latin typeface="Lucida Sans Unicode"/>
                <a:cs typeface="Lucida Sans Unicode"/>
              </a:rPr>
              <a:t> </a:t>
            </a:r>
            <a:r>
              <a:rPr sz="2000" spc="65" dirty="0">
                <a:solidFill>
                  <a:srgbClr val="FFFFFF"/>
                </a:solidFill>
                <a:latin typeface="Lucida Sans Unicode"/>
                <a:cs typeface="Lucida Sans Unicode"/>
              </a:rPr>
              <a:t>consumer</a:t>
            </a:r>
            <a:r>
              <a:rPr sz="2000" spc="-40" dirty="0">
                <a:solidFill>
                  <a:srgbClr val="FFFFFF"/>
                </a:solidFill>
                <a:latin typeface="Lucida Sans Unicode"/>
                <a:cs typeface="Lucida Sans Unicode"/>
              </a:rPr>
              <a:t> </a:t>
            </a:r>
            <a:r>
              <a:rPr sz="2000" spc="155" dirty="0">
                <a:solidFill>
                  <a:srgbClr val="FFFFFF"/>
                </a:solidFill>
                <a:latin typeface="Lucida Sans Unicode"/>
                <a:cs typeface="Lucida Sans Unicode"/>
              </a:rPr>
              <a:t>can</a:t>
            </a:r>
            <a:r>
              <a:rPr sz="2000" spc="-40" dirty="0">
                <a:solidFill>
                  <a:srgbClr val="FFFFFF"/>
                </a:solidFill>
                <a:latin typeface="Lucida Sans Unicode"/>
                <a:cs typeface="Lucida Sans Unicode"/>
              </a:rPr>
              <a:t> </a:t>
            </a:r>
            <a:r>
              <a:rPr sz="2000" spc="105" dirty="0">
                <a:solidFill>
                  <a:srgbClr val="FFFFFF"/>
                </a:solidFill>
                <a:latin typeface="Lucida Sans Unicode"/>
                <a:cs typeface="Lucida Sans Unicode"/>
              </a:rPr>
              <a:t>be</a:t>
            </a:r>
            <a:r>
              <a:rPr sz="2000" spc="-35" dirty="0">
                <a:solidFill>
                  <a:srgbClr val="FFFFFF"/>
                </a:solidFill>
                <a:latin typeface="Lucida Sans Unicode"/>
                <a:cs typeface="Lucida Sans Unicode"/>
              </a:rPr>
              <a:t> </a:t>
            </a:r>
            <a:r>
              <a:rPr sz="2000" spc="25" dirty="0">
                <a:solidFill>
                  <a:srgbClr val="FFFFFF"/>
                </a:solidFill>
                <a:latin typeface="Lucida Sans Unicode"/>
                <a:cs typeface="Lucida Sans Unicode"/>
              </a:rPr>
              <a:t>required</a:t>
            </a:r>
            <a:r>
              <a:rPr sz="2000" spc="-40" dirty="0">
                <a:solidFill>
                  <a:srgbClr val="FFFFFF"/>
                </a:solidFill>
                <a:latin typeface="Lucida Sans Unicode"/>
                <a:cs typeface="Lucida Sans Unicode"/>
              </a:rPr>
              <a:t> </a:t>
            </a:r>
            <a:r>
              <a:rPr sz="2000" spc="10" dirty="0">
                <a:solidFill>
                  <a:srgbClr val="FFFFFF"/>
                </a:solidFill>
                <a:latin typeface="Lucida Sans Unicode"/>
                <a:cs typeface="Lucida Sans Unicode"/>
              </a:rPr>
              <a:t>to</a:t>
            </a:r>
            <a:r>
              <a:rPr sz="2000" spc="-40" dirty="0">
                <a:solidFill>
                  <a:srgbClr val="FFFFFF"/>
                </a:solidFill>
                <a:latin typeface="Lucida Sans Unicode"/>
                <a:cs typeface="Lucida Sans Unicode"/>
              </a:rPr>
              <a:t> </a:t>
            </a:r>
            <a:r>
              <a:rPr sz="2000" spc="35" dirty="0">
                <a:solidFill>
                  <a:srgbClr val="FFFFFF"/>
                </a:solidFill>
                <a:latin typeface="Lucida Sans Unicode"/>
                <a:cs typeface="Lucida Sans Unicode"/>
              </a:rPr>
              <a:t>enter</a:t>
            </a:r>
            <a:r>
              <a:rPr sz="2000" spc="-40" dirty="0">
                <a:solidFill>
                  <a:srgbClr val="FFFFFF"/>
                </a:solidFill>
                <a:latin typeface="Lucida Sans Unicode"/>
                <a:cs typeface="Lucida Sans Unicode"/>
              </a:rPr>
              <a:t> </a:t>
            </a:r>
            <a:r>
              <a:rPr sz="2000" spc="245" dirty="0">
                <a:solidFill>
                  <a:srgbClr val="FFFFFF"/>
                </a:solidFill>
                <a:latin typeface="Lucida Sans Unicode"/>
                <a:cs typeface="Lucida Sans Unicode"/>
              </a:rPr>
              <a:t>a</a:t>
            </a:r>
            <a:r>
              <a:rPr sz="2000" spc="-35" dirty="0">
                <a:solidFill>
                  <a:srgbClr val="FFFFFF"/>
                </a:solidFill>
                <a:latin typeface="Lucida Sans Unicode"/>
                <a:cs typeface="Lucida Sans Unicode"/>
              </a:rPr>
              <a:t> </a:t>
            </a:r>
            <a:r>
              <a:rPr sz="2000" spc="30" dirty="0">
                <a:solidFill>
                  <a:srgbClr val="FFFFFF"/>
                </a:solidFill>
                <a:latin typeface="Lucida Sans Unicode"/>
                <a:cs typeface="Lucida Sans Unicode"/>
              </a:rPr>
              <a:t>supplied</a:t>
            </a:r>
            <a:r>
              <a:rPr sz="2000" spc="-40" dirty="0">
                <a:solidFill>
                  <a:srgbClr val="FFFFFF"/>
                </a:solidFill>
                <a:latin typeface="Lucida Sans Unicode"/>
                <a:cs typeface="Lucida Sans Unicode"/>
              </a:rPr>
              <a:t> </a:t>
            </a:r>
            <a:r>
              <a:rPr sz="2000" spc="110" dirty="0">
                <a:solidFill>
                  <a:srgbClr val="FFFFFF"/>
                </a:solidFill>
                <a:latin typeface="Lucida Sans Unicode"/>
                <a:cs typeface="Lucida Sans Unicode"/>
              </a:rPr>
              <a:t>code</a:t>
            </a:r>
            <a:r>
              <a:rPr sz="2000" spc="-40" dirty="0">
                <a:solidFill>
                  <a:srgbClr val="FFFFFF"/>
                </a:solidFill>
                <a:latin typeface="Lucida Sans Unicode"/>
                <a:cs typeface="Lucida Sans Unicode"/>
              </a:rPr>
              <a:t> </a:t>
            </a:r>
            <a:r>
              <a:rPr sz="2000" spc="-15" dirty="0">
                <a:solidFill>
                  <a:srgbClr val="FFFFFF"/>
                </a:solidFill>
                <a:latin typeface="Lucida Sans Unicode"/>
                <a:cs typeface="Lucida Sans Unicode"/>
              </a:rPr>
              <a:t>or</a:t>
            </a:r>
            <a:r>
              <a:rPr sz="2000" spc="-40" dirty="0">
                <a:solidFill>
                  <a:srgbClr val="FFFFFF"/>
                </a:solidFill>
                <a:latin typeface="Lucida Sans Unicode"/>
                <a:cs typeface="Lucida Sans Unicode"/>
              </a:rPr>
              <a:t> </a:t>
            </a:r>
            <a:r>
              <a:rPr sz="2000" spc="50" dirty="0">
                <a:solidFill>
                  <a:srgbClr val="FFFFFF"/>
                </a:solidFill>
                <a:latin typeface="Lucida Sans Unicode"/>
                <a:cs typeface="Lucida Sans Unicode"/>
              </a:rPr>
              <a:t>another</a:t>
            </a:r>
            <a:r>
              <a:rPr sz="2000" spc="-35" dirty="0">
                <a:solidFill>
                  <a:srgbClr val="FFFFFF"/>
                </a:solidFill>
                <a:latin typeface="Lucida Sans Unicode"/>
                <a:cs typeface="Lucida Sans Unicode"/>
              </a:rPr>
              <a:t> </a:t>
            </a:r>
            <a:r>
              <a:rPr sz="2000" spc="65" dirty="0">
                <a:solidFill>
                  <a:srgbClr val="FFFFFF"/>
                </a:solidFill>
                <a:latin typeface="Lucida Sans Unicode"/>
                <a:cs typeface="Lucida Sans Unicode"/>
              </a:rPr>
              <a:t>type </a:t>
            </a:r>
            <a:r>
              <a:rPr sz="2000" spc="-620" dirty="0">
                <a:solidFill>
                  <a:srgbClr val="FFFFFF"/>
                </a:solidFill>
                <a:latin typeface="Lucida Sans Unicode"/>
                <a:cs typeface="Lucida Sans Unicode"/>
              </a:rPr>
              <a:t> </a:t>
            </a:r>
            <a:r>
              <a:rPr sz="2000" spc="-20" dirty="0">
                <a:solidFill>
                  <a:srgbClr val="FFFFFF"/>
                </a:solidFill>
                <a:latin typeface="Lucida Sans Unicode"/>
                <a:cs typeface="Lucida Sans Unicode"/>
              </a:rPr>
              <a:t>of</a:t>
            </a:r>
            <a:r>
              <a:rPr sz="2000" spc="-100" dirty="0">
                <a:solidFill>
                  <a:srgbClr val="FFFFFF"/>
                </a:solidFill>
                <a:latin typeface="Lucida Sans Unicode"/>
                <a:cs typeface="Lucida Sans Unicode"/>
              </a:rPr>
              <a:t> </a:t>
            </a:r>
            <a:r>
              <a:rPr sz="2000" spc="45" dirty="0">
                <a:solidFill>
                  <a:srgbClr val="FFFFFF"/>
                </a:solidFill>
                <a:latin typeface="Lucida Sans Unicode"/>
                <a:cs typeface="Lucida Sans Unicode"/>
              </a:rPr>
              <a:t>private</a:t>
            </a:r>
            <a:r>
              <a:rPr sz="2000" spc="-100" dirty="0">
                <a:solidFill>
                  <a:srgbClr val="FFFFFF"/>
                </a:solidFill>
                <a:latin typeface="Lucida Sans Unicode"/>
                <a:cs typeface="Lucida Sans Unicode"/>
              </a:rPr>
              <a:t> </a:t>
            </a:r>
            <a:r>
              <a:rPr sz="2000" spc="30" dirty="0">
                <a:solidFill>
                  <a:srgbClr val="FFFFFF"/>
                </a:solidFill>
                <a:latin typeface="Lucida Sans Unicode"/>
                <a:cs typeface="Lucida Sans Unicode"/>
              </a:rPr>
              <a:t>two-factor</a:t>
            </a:r>
            <a:r>
              <a:rPr sz="2000" spc="-95" dirty="0">
                <a:solidFill>
                  <a:srgbClr val="FFFFFF"/>
                </a:solidFill>
                <a:latin typeface="Lucida Sans Unicode"/>
                <a:cs typeface="Lucida Sans Unicode"/>
              </a:rPr>
              <a:t> </a:t>
            </a:r>
            <a:r>
              <a:rPr sz="2000" spc="50" dirty="0">
                <a:solidFill>
                  <a:srgbClr val="FFFFFF"/>
                </a:solidFill>
                <a:latin typeface="Lucida Sans Unicode"/>
                <a:cs typeface="Lucida Sans Unicode"/>
              </a:rPr>
              <a:t>authentication</a:t>
            </a:r>
            <a:r>
              <a:rPr sz="2000" spc="-100" dirty="0">
                <a:solidFill>
                  <a:srgbClr val="FFFFFF"/>
                </a:solidFill>
                <a:latin typeface="Lucida Sans Unicode"/>
                <a:cs typeface="Lucida Sans Unicode"/>
              </a:rPr>
              <a:t> </a:t>
            </a:r>
            <a:r>
              <a:rPr sz="2000" spc="120" dirty="0">
                <a:solidFill>
                  <a:srgbClr val="FFFFFF"/>
                </a:solidFill>
                <a:latin typeface="Lucida Sans Unicode"/>
                <a:cs typeface="Lucida Sans Unicode"/>
              </a:rPr>
              <a:t>and</a:t>
            </a:r>
            <a:r>
              <a:rPr sz="2000" spc="-95" dirty="0">
                <a:solidFill>
                  <a:srgbClr val="FFFFFF"/>
                </a:solidFill>
                <a:latin typeface="Lucida Sans Unicode"/>
                <a:cs typeface="Lucida Sans Unicode"/>
              </a:rPr>
              <a:t> </a:t>
            </a:r>
            <a:r>
              <a:rPr sz="2000" spc="-15" dirty="0">
                <a:solidFill>
                  <a:srgbClr val="FFFFFF"/>
                </a:solidFill>
                <a:latin typeface="Lucida Sans Unicode"/>
                <a:cs typeface="Lucida Sans Unicode"/>
              </a:rPr>
              <a:t>this</a:t>
            </a:r>
            <a:r>
              <a:rPr sz="2000" spc="-100" dirty="0">
                <a:solidFill>
                  <a:srgbClr val="FFFFFF"/>
                </a:solidFill>
                <a:latin typeface="Lucida Sans Unicode"/>
                <a:cs typeface="Lucida Sans Unicode"/>
              </a:rPr>
              <a:t> </a:t>
            </a:r>
            <a:r>
              <a:rPr sz="2000" spc="80" dirty="0">
                <a:solidFill>
                  <a:srgbClr val="FFFFFF"/>
                </a:solidFill>
                <a:latin typeface="Lucida Sans Unicode"/>
                <a:cs typeface="Lucida Sans Unicode"/>
              </a:rPr>
              <a:t>guarantees</a:t>
            </a:r>
            <a:r>
              <a:rPr sz="2000" spc="-95" dirty="0">
                <a:solidFill>
                  <a:srgbClr val="FFFFFF"/>
                </a:solidFill>
                <a:latin typeface="Lucida Sans Unicode"/>
                <a:cs typeface="Lucida Sans Unicode"/>
              </a:rPr>
              <a:t> </a:t>
            </a:r>
            <a:r>
              <a:rPr sz="2000" spc="5" dirty="0">
                <a:solidFill>
                  <a:srgbClr val="FFFFFF"/>
                </a:solidFill>
                <a:latin typeface="Lucida Sans Unicode"/>
                <a:cs typeface="Lucida Sans Unicode"/>
              </a:rPr>
              <a:t>confidentiality.</a:t>
            </a:r>
            <a:endParaRPr sz="2000" dirty="0">
              <a:latin typeface="Lucida Sans Unicode"/>
              <a:cs typeface="Lucida Sans Unicode"/>
            </a:endParaRPr>
          </a:p>
          <a:p>
            <a:pPr marL="12700" marR="9525">
              <a:lnSpc>
                <a:spcPct val="100000"/>
              </a:lnSpc>
            </a:pPr>
            <a:r>
              <a:rPr sz="2000" spc="30" dirty="0">
                <a:solidFill>
                  <a:srgbClr val="FFFFFF"/>
                </a:solidFill>
                <a:latin typeface="Lucida Sans Unicode"/>
                <a:cs typeface="Lucida Sans Unicode"/>
              </a:rPr>
              <a:t>Before</a:t>
            </a:r>
            <a:r>
              <a:rPr sz="2000" spc="-20" dirty="0">
                <a:solidFill>
                  <a:srgbClr val="FFFFFF"/>
                </a:solidFill>
                <a:latin typeface="Lucida Sans Unicode"/>
                <a:cs typeface="Lucida Sans Unicode"/>
              </a:rPr>
              <a:t> </a:t>
            </a:r>
            <a:r>
              <a:rPr sz="2000" spc="55" dirty="0">
                <a:solidFill>
                  <a:srgbClr val="FFFFFF"/>
                </a:solidFill>
                <a:latin typeface="Lucida Sans Unicode"/>
                <a:cs typeface="Lucida Sans Unicode"/>
              </a:rPr>
              <a:t>making</a:t>
            </a:r>
            <a:r>
              <a:rPr sz="2000" spc="-20" dirty="0">
                <a:solidFill>
                  <a:srgbClr val="FFFFFF"/>
                </a:solidFill>
                <a:latin typeface="Lucida Sans Unicode"/>
                <a:cs typeface="Lucida Sans Unicode"/>
              </a:rPr>
              <a:t> </a:t>
            </a:r>
            <a:r>
              <a:rPr sz="2000" spc="245" dirty="0">
                <a:solidFill>
                  <a:srgbClr val="FFFFFF"/>
                </a:solidFill>
                <a:latin typeface="Lucida Sans Unicode"/>
                <a:cs typeface="Lucida Sans Unicode"/>
              </a:rPr>
              <a:t>a</a:t>
            </a:r>
            <a:r>
              <a:rPr sz="2000" spc="-15" dirty="0">
                <a:solidFill>
                  <a:srgbClr val="FFFFFF"/>
                </a:solidFill>
                <a:latin typeface="Lucida Sans Unicode"/>
                <a:cs typeface="Lucida Sans Unicode"/>
              </a:rPr>
              <a:t> </a:t>
            </a:r>
            <a:r>
              <a:rPr sz="2000" spc="25" dirty="0">
                <a:solidFill>
                  <a:srgbClr val="FFFFFF"/>
                </a:solidFill>
                <a:latin typeface="Lucida Sans Unicode"/>
                <a:cs typeface="Lucida Sans Unicode"/>
              </a:rPr>
              <a:t>transaction,</a:t>
            </a:r>
            <a:r>
              <a:rPr sz="2000" spc="-20" dirty="0">
                <a:solidFill>
                  <a:srgbClr val="FFFFFF"/>
                </a:solidFill>
                <a:latin typeface="Lucida Sans Unicode"/>
                <a:cs typeface="Lucida Sans Unicode"/>
              </a:rPr>
              <a:t> </a:t>
            </a:r>
            <a:r>
              <a:rPr sz="2000" spc="40" dirty="0">
                <a:solidFill>
                  <a:srgbClr val="FFFFFF"/>
                </a:solidFill>
                <a:latin typeface="Lucida Sans Unicode"/>
                <a:cs typeface="Lucida Sans Unicode"/>
              </a:rPr>
              <a:t>the</a:t>
            </a:r>
            <a:r>
              <a:rPr sz="2000" spc="-15" dirty="0">
                <a:solidFill>
                  <a:srgbClr val="FFFFFF"/>
                </a:solidFill>
                <a:latin typeface="Lucida Sans Unicode"/>
                <a:cs typeface="Lucida Sans Unicode"/>
              </a:rPr>
              <a:t> </a:t>
            </a:r>
            <a:r>
              <a:rPr sz="2000" spc="20" dirty="0">
                <a:solidFill>
                  <a:srgbClr val="FFFFFF"/>
                </a:solidFill>
                <a:latin typeface="Lucida Sans Unicode"/>
                <a:cs typeface="Lucida Sans Unicode"/>
              </a:rPr>
              <a:t>client</a:t>
            </a:r>
            <a:r>
              <a:rPr sz="2000" spc="-20" dirty="0">
                <a:solidFill>
                  <a:srgbClr val="FFFFFF"/>
                </a:solidFill>
                <a:latin typeface="Lucida Sans Unicode"/>
                <a:cs typeface="Lucida Sans Unicode"/>
              </a:rPr>
              <a:t> </a:t>
            </a:r>
            <a:r>
              <a:rPr sz="2000" spc="55" dirty="0">
                <a:solidFill>
                  <a:srgbClr val="FFFFFF"/>
                </a:solidFill>
                <a:latin typeface="Lucida Sans Unicode"/>
                <a:cs typeface="Lucida Sans Unicode"/>
              </a:rPr>
              <a:t>must</a:t>
            </a:r>
            <a:r>
              <a:rPr sz="2000" spc="-15" dirty="0">
                <a:solidFill>
                  <a:srgbClr val="FFFFFF"/>
                </a:solidFill>
                <a:latin typeface="Lucida Sans Unicode"/>
                <a:cs typeface="Lucida Sans Unicode"/>
              </a:rPr>
              <a:t> </a:t>
            </a:r>
            <a:r>
              <a:rPr sz="2000" spc="35" dirty="0">
                <a:solidFill>
                  <a:srgbClr val="FFFFFF"/>
                </a:solidFill>
                <a:latin typeface="Lucida Sans Unicode"/>
                <a:cs typeface="Lucida Sans Unicode"/>
              </a:rPr>
              <a:t>enter</a:t>
            </a:r>
            <a:r>
              <a:rPr sz="2000" spc="-20" dirty="0">
                <a:solidFill>
                  <a:srgbClr val="FFFFFF"/>
                </a:solidFill>
                <a:latin typeface="Lucida Sans Unicode"/>
                <a:cs typeface="Lucida Sans Unicode"/>
              </a:rPr>
              <a:t> </a:t>
            </a:r>
            <a:r>
              <a:rPr sz="2000" spc="110" dirty="0">
                <a:solidFill>
                  <a:srgbClr val="FFFFFF"/>
                </a:solidFill>
                <a:latin typeface="Lucida Sans Unicode"/>
                <a:cs typeface="Lucida Sans Unicode"/>
              </a:rPr>
              <a:t>card</a:t>
            </a:r>
            <a:r>
              <a:rPr sz="2000" spc="-15" dirty="0">
                <a:solidFill>
                  <a:srgbClr val="FFFFFF"/>
                </a:solidFill>
                <a:latin typeface="Lucida Sans Unicode"/>
                <a:cs typeface="Lucida Sans Unicode"/>
              </a:rPr>
              <a:t> </a:t>
            </a:r>
            <a:r>
              <a:rPr sz="2000" spc="5" dirty="0">
                <a:solidFill>
                  <a:srgbClr val="FFFFFF"/>
                </a:solidFill>
                <a:latin typeface="Lucida Sans Unicode"/>
                <a:cs typeface="Lucida Sans Unicode"/>
              </a:rPr>
              <a:t>information;</a:t>
            </a:r>
            <a:r>
              <a:rPr sz="2000" spc="-20" dirty="0">
                <a:solidFill>
                  <a:srgbClr val="FFFFFF"/>
                </a:solidFill>
                <a:latin typeface="Lucida Sans Unicode"/>
                <a:cs typeface="Lucida Sans Unicode"/>
              </a:rPr>
              <a:t> </a:t>
            </a:r>
            <a:r>
              <a:rPr sz="2000" spc="-30" dirty="0">
                <a:solidFill>
                  <a:srgbClr val="FFFFFF"/>
                </a:solidFill>
                <a:latin typeface="Lucida Sans Unicode"/>
                <a:cs typeface="Lucida Sans Unicode"/>
              </a:rPr>
              <a:t>in</a:t>
            </a:r>
            <a:r>
              <a:rPr sz="2000" spc="-15" dirty="0">
                <a:solidFill>
                  <a:srgbClr val="FFFFFF"/>
                </a:solidFill>
                <a:latin typeface="Lucida Sans Unicode"/>
                <a:cs typeface="Lucida Sans Unicode"/>
              </a:rPr>
              <a:t> this</a:t>
            </a:r>
            <a:r>
              <a:rPr sz="2000" spc="-20" dirty="0">
                <a:solidFill>
                  <a:srgbClr val="FFFFFF"/>
                </a:solidFill>
                <a:latin typeface="Lucida Sans Unicode"/>
                <a:cs typeface="Lucida Sans Unicode"/>
              </a:rPr>
              <a:t> </a:t>
            </a:r>
            <a:r>
              <a:rPr sz="2000" spc="-10" dirty="0">
                <a:solidFill>
                  <a:srgbClr val="FFFFFF"/>
                </a:solidFill>
                <a:latin typeface="Lucida Sans Unicode"/>
                <a:cs typeface="Lucida Sans Unicode"/>
              </a:rPr>
              <a:t>situation, </a:t>
            </a:r>
            <a:r>
              <a:rPr sz="2000" spc="-615" dirty="0">
                <a:solidFill>
                  <a:srgbClr val="FFFFFF"/>
                </a:solidFill>
                <a:latin typeface="Lucida Sans Unicode"/>
                <a:cs typeface="Lucida Sans Unicode"/>
              </a:rPr>
              <a:t> </a:t>
            </a:r>
            <a:r>
              <a:rPr sz="2000" spc="40" dirty="0">
                <a:solidFill>
                  <a:srgbClr val="FFFFFF"/>
                </a:solidFill>
                <a:latin typeface="Lucida Sans Unicode"/>
                <a:cs typeface="Lucida Sans Unicode"/>
              </a:rPr>
              <a:t>the</a:t>
            </a:r>
            <a:r>
              <a:rPr sz="2000" spc="-100" dirty="0">
                <a:solidFill>
                  <a:srgbClr val="FFFFFF"/>
                </a:solidFill>
                <a:latin typeface="Lucida Sans Unicode"/>
                <a:cs typeface="Lucida Sans Unicode"/>
              </a:rPr>
              <a:t> </a:t>
            </a:r>
            <a:r>
              <a:rPr sz="2000" spc="35" dirty="0">
                <a:solidFill>
                  <a:srgbClr val="FFFFFF"/>
                </a:solidFill>
                <a:latin typeface="Lucida Sans Unicode"/>
                <a:cs typeface="Lucida Sans Unicode"/>
              </a:rPr>
              <a:t>debit</a:t>
            </a:r>
            <a:r>
              <a:rPr sz="2000" spc="-100" dirty="0">
                <a:solidFill>
                  <a:srgbClr val="FFFFFF"/>
                </a:solidFill>
                <a:latin typeface="Lucida Sans Unicode"/>
                <a:cs typeface="Lucida Sans Unicode"/>
              </a:rPr>
              <a:t> </a:t>
            </a:r>
            <a:r>
              <a:rPr sz="2000" spc="90" dirty="0">
                <a:solidFill>
                  <a:srgbClr val="FFFFFF"/>
                </a:solidFill>
                <a:latin typeface="Lucida Sans Unicode"/>
                <a:cs typeface="Lucida Sans Unicode"/>
              </a:rPr>
              <a:t>cards</a:t>
            </a:r>
            <a:r>
              <a:rPr sz="2000" spc="-100" dirty="0">
                <a:solidFill>
                  <a:srgbClr val="FFFFFF"/>
                </a:solidFill>
                <a:latin typeface="Lucida Sans Unicode"/>
                <a:cs typeface="Lucida Sans Unicode"/>
              </a:rPr>
              <a:t> </a:t>
            </a:r>
            <a:r>
              <a:rPr sz="2000" spc="-40" dirty="0">
                <a:solidFill>
                  <a:srgbClr val="FFFFFF"/>
                </a:solidFill>
                <a:latin typeface="Lucida Sans Unicode"/>
                <a:cs typeface="Lucida Sans Unicode"/>
              </a:rPr>
              <a:t>PIN</a:t>
            </a:r>
            <a:r>
              <a:rPr sz="2000" spc="-100" dirty="0">
                <a:solidFill>
                  <a:srgbClr val="FFFFFF"/>
                </a:solidFill>
                <a:latin typeface="Lucida Sans Unicode"/>
                <a:cs typeface="Lucida Sans Unicode"/>
              </a:rPr>
              <a:t> </a:t>
            </a:r>
            <a:r>
              <a:rPr sz="2000" spc="100" dirty="0">
                <a:solidFill>
                  <a:srgbClr val="FFFFFF"/>
                </a:solidFill>
                <a:latin typeface="Lucida Sans Unicode"/>
                <a:cs typeface="Lucida Sans Unicode"/>
              </a:rPr>
              <a:t>Code</a:t>
            </a:r>
            <a:r>
              <a:rPr sz="2000" spc="-100" dirty="0">
                <a:solidFill>
                  <a:srgbClr val="FFFFFF"/>
                </a:solidFill>
                <a:latin typeface="Lucida Sans Unicode"/>
                <a:cs typeface="Lucida Sans Unicode"/>
              </a:rPr>
              <a:t> </a:t>
            </a:r>
            <a:r>
              <a:rPr sz="2000" spc="80" dirty="0">
                <a:solidFill>
                  <a:srgbClr val="FFFFFF"/>
                </a:solidFill>
                <a:latin typeface="Lucida Sans Unicode"/>
                <a:cs typeface="Lucida Sans Unicode"/>
              </a:rPr>
              <a:t>guarantees</a:t>
            </a:r>
            <a:r>
              <a:rPr sz="2000" spc="-100" dirty="0">
                <a:solidFill>
                  <a:srgbClr val="FFFFFF"/>
                </a:solidFill>
                <a:latin typeface="Lucida Sans Unicode"/>
                <a:cs typeface="Lucida Sans Unicode"/>
              </a:rPr>
              <a:t> </a:t>
            </a:r>
            <a:r>
              <a:rPr sz="2000" spc="5" dirty="0">
                <a:solidFill>
                  <a:srgbClr val="FFFFFF"/>
                </a:solidFill>
                <a:latin typeface="Lucida Sans Unicode"/>
                <a:cs typeface="Lucida Sans Unicode"/>
              </a:rPr>
              <a:t>confidentiality.</a:t>
            </a:r>
            <a:endParaRPr sz="2000" dirty="0">
              <a:latin typeface="Lucida Sans Unicode"/>
              <a:cs typeface="Lucida Sans Unicode"/>
            </a:endParaRPr>
          </a:p>
          <a:p>
            <a:pPr>
              <a:lnSpc>
                <a:spcPct val="100000"/>
              </a:lnSpc>
              <a:spcBef>
                <a:spcPts val="55"/>
              </a:spcBef>
            </a:pPr>
            <a:endParaRPr sz="2150" dirty="0">
              <a:latin typeface="Lucida Sans Unicode"/>
              <a:cs typeface="Lucida Sans Unicode"/>
            </a:endParaRPr>
          </a:p>
          <a:p>
            <a:pPr marL="960755">
              <a:lnSpc>
                <a:spcPct val="100000"/>
              </a:lnSpc>
            </a:pPr>
            <a:r>
              <a:rPr sz="2700" b="1" spc="-20" dirty="0">
                <a:solidFill>
                  <a:srgbClr val="FFFFFF"/>
                </a:solidFill>
                <a:latin typeface="Arial"/>
                <a:cs typeface="Arial"/>
              </a:rPr>
              <a:t>INTEGRITY</a:t>
            </a:r>
            <a:endParaRPr sz="2700" dirty="0">
              <a:latin typeface="Arial"/>
              <a:cs typeface="Arial"/>
            </a:endParaRPr>
          </a:p>
          <a:p>
            <a:pPr marL="12700" marR="8890" algn="just">
              <a:lnSpc>
                <a:spcPct val="100000"/>
              </a:lnSpc>
              <a:spcBef>
                <a:spcPts val="3270"/>
              </a:spcBef>
            </a:pPr>
            <a:r>
              <a:rPr sz="2000" spc="-10" dirty="0">
                <a:solidFill>
                  <a:srgbClr val="FFFFFF"/>
                </a:solidFill>
                <a:latin typeface="Lucida Sans Unicode"/>
                <a:cs typeface="Lucida Sans Unicode"/>
              </a:rPr>
              <a:t>The </a:t>
            </a:r>
            <a:r>
              <a:rPr sz="2000" spc="30" dirty="0">
                <a:solidFill>
                  <a:srgbClr val="FFFFFF"/>
                </a:solidFill>
                <a:latin typeface="Lucida Sans Unicode"/>
                <a:cs typeface="Lucida Sans Unicode"/>
              </a:rPr>
              <a:t>business </a:t>
            </a:r>
            <a:r>
              <a:rPr sz="2000" spc="40" dirty="0">
                <a:solidFill>
                  <a:srgbClr val="FFFFFF"/>
                </a:solidFill>
                <a:latin typeface="Lucida Sans Unicode"/>
                <a:cs typeface="Lucida Sans Unicode"/>
              </a:rPr>
              <a:t>software </a:t>
            </a:r>
            <a:r>
              <a:rPr sz="2000" spc="80" dirty="0">
                <a:solidFill>
                  <a:srgbClr val="FFFFFF"/>
                </a:solidFill>
                <a:latin typeface="Lucida Sans Unicode"/>
                <a:cs typeface="Lucida Sans Unicode"/>
              </a:rPr>
              <a:t>guarantees </a:t>
            </a:r>
            <a:r>
              <a:rPr sz="2000" spc="135" dirty="0">
                <a:solidFill>
                  <a:srgbClr val="FFFFFF"/>
                </a:solidFill>
                <a:latin typeface="Lucida Sans Unicode"/>
                <a:cs typeface="Lucida Sans Unicode"/>
              </a:rPr>
              <a:t>data </a:t>
            </a:r>
            <a:r>
              <a:rPr sz="2000" dirty="0">
                <a:solidFill>
                  <a:srgbClr val="FFFFFF"/>
                </a:solidFill>
                <a:latin typeface="Lucida Sans Unicode"/>
                <a:cs typeface="Lucida Sans Unicode"/>
              </a:rPr>
              <a:t>integrity </a:t>
            </a:r>
            <a:r>
              <a:rPr sz="2000" spc="120" dirty="0">
                <a:solidFill>
                  <a:srgbClr val="FFFFFF"/>
                </a:solidFill>
                <a:latin typeface="Lucida Sans Unicode"/>
                <a:cs typeface="Lucida Sans Unicode"/>
              </a:rPr>
              <a:t>and </a:t>
            </a:r>
            <a:r>
              <a:rPr sz="2000" spc="75" dirty="0">
                <a:solidFill>
                  <a:srgbClr val="FFFFFF"/>
                </a:solidFill>
                <a:latin typeface="Lucida Sans Unicode"/>
                <a:cs typeface="Lucida Sans Unicode"/>
              </a:rPr>
              <a:t>enables </a:t>
            </a:r>
            <a:r>
              <a:rPr sz="2000" spc="40" dirty="0">
                <a:solidFill>
                  <a:srgbClr val="FFFFFF"/>
                </a:solidFill>
                <a:latin typeface="Lucida Sans Unicode"/>
                <a:cs typeface="Lucida Sans Unicode"/>
              </a:rPr>
              <a:t>the </a:t>
            </a:r>
            <a:r>
              <a:rPr sz="2000" spc="25" dirty="0">
                <a:solidFill>
                  <a:srgbClr val="FFFFFF"/>
                </a:solidFill>
                <a:latin typeface="Lucida Sans Unicode"/>
                <a:cs typeface="Lucida Sans Unicode"/>
              </a:rPr>
              <a:t>user </a:t>
            </a:r>
            <a:r>
              <a:rPr sz="2000" spc="10" dirty="0">
                <a:solidFill>
                  <a:srgbClr val="FFFFFF"/>
                </a:solidFill>
                <a:latin typeface="Lucida Sans Unicode"/>
                <a:cs typeface="Lucida Sans Unicode"/>
              </a:rPr>
              <a:t>to </a:t>
            </a:r>
            <a:r>
              <a:rPr sz="2000" spc="90" dirty="0">
                <a:solidFill>
                  <a:srgbClr val="FFFFFF"/>
                </a:solidFill>
                <a:latin typeface="Lucida Sans Unicode"/>
                <a:cs typeface="Lucida Sans Unicode"/>
              </a:rPr>
              <a:t>contact </a:t>
            </a:r>
            <a:r>
              <a:rPr sz="2000" spc="245" dirty="0">
                <a:solidFill>
                  <a:srgbClr val="FFFFFF"/>
                </a:solidFill>
                <a:latin typeface="Lucida Sans Unicode"/>
                <a:cs typeface="Lucida Sans Unicode"/>
              </a:rPr>
              <a:t>a </a:t>
            </a:r>
            <a:r>
              <a:rPr sz="2000" spc="-620" dirty="0">
                <a:solidFill>
                  <a:srgbClr val="FFFFFF"/>
                </a:solidFill>
                <a:latin typeface="Lucida Sans Unicode"/>
                <a:cs typeface="Lucida Sans Unicode"/>
              </a:rPr>
              <a:t> </a:t>
            </a:r>
            <a:r>
              <a:rPr sz="2000" spc="45" dirty="0">
                <a:solidFill>
                  <a:srgbClr val="FFFFFF"/>
                </a:solidFill>
                <a:latin typeface="Lucida Sans Unicode"/>
                <a:cs typeface="Lucida Sans Unicode"/>
              </a:rPr>
              <a:t>representative </a:t>
            </a:r>
            <a:r>
              <a:rPr sz="2000" spc="-85" dirty="0">
                <a:solidFill>
                  <a:srgbClr val="FFFFFF"/>
                </a:solidFill>
                <a:latin typeface="Lucida Sans Unicode"/>
                <a:cs typeface="Lucida Sans Unicode"/>
              </a:rPr>
              <a:t>if </a:t>
            </a:r>
            <a:r>
              <a:rPr sz="2000" spc="35" dirty="0">
                <a:solidFill>
                  <a:srgbClr val="FFFFFF"/>
                </a:solidFill>
                <a:latin typeface="Lucida Sans Unicode"/>
                <a:cs typeface="Lucida Sans Unicode"/>
              </a:rPr>
              <a:t>there </a:t>
            </a:r>
            <a:r>
              <a:rPr sz="2000" spc="-35" dirty="0">
                <a:solidFill>
                  <a:srgbClr val="FFFFFF"/>
                </a:solidFill>
                <a:latin typeface="Lucida Sans Unicode"/>
                <a:cs typeface="Lucida Sans Unicode"/>
              </a:rPr>
              <a:t>is </a:t>
            </a:r>
            <a:r>
              <a:rPr sz="2000" spc="245" dirty="0">
                <a:solidFill>
                  <a:srgbClr val="FFFFFF"/>
                </a:solidFill>
                <a:latin typeface="Lucida Sans Unicode"/>
                <a:cs typeface="Lucida Sans Unicode"/>
              </a:rPr>
              <a:t>a </a:t>
            </a:r>
            <a:r>
              <a:rPr sz="2000" spc="75" dirty="0">
                <a:solidFill>
                  <a:srgbClr val="FFFFFF"/>
                </a:solidFill>
                <a:latin typeface="Lucida Sans Unicode"/>
                <a:cs typeface="Lucida Sans Unicode"/>
              </a:rPr>
              <a:t>discrepancy </a:t>
            </a:r>
            <a:r>
              <a:rPr sz="2000" spc="80" dirty="0">
                <a:solidFill>
                  <a:srgbClr val="FFFFFF"/>
                </a:solidFill>
                <a:latin typeface="Lucida Sans Unicode"/>
                <a:cs typeface="Lucida Sans Unicode"/>
              </a:rPr>
              <a:t>by </a:t>
            </a:r>
            <a:r>
              <a:rPr sz="2000" spc="30" dirty="0">
                <a:solidFill>
                  <a:srgbClr val="FFFFFF"/>
                </a:solidFill>
                <a:latin typeface="Lucida Sans Unicode"/>
                <a:cs typeface="Lucida Sans Unicode"/>
              </a:rPr>
              <a:t>keeping </a:t>
            </a:r>
            <a:r>
              <a:rPr sz="2000" spc="20" dirty="0">
                <a:solidFill>
                  <a:srgbClr val="FFFFFF"/>
                </a:solidFill>
                <a:latin typeface="Lucida Sans Unicode"/>
                <a:cs typeface="Lucida Sans Unicode"/>
              </a:rPr>
              <a:t>all </a:t>
            </a:r>
            <a:r>
              <a:rPr sz="2000" spc="80" dirty="0">
                <a:solidFill>
                  <a:srgbClr val="FFFFFF"/>
                </a:solidFill>
                <a:latin typeface="Lucida Sans Unicode"/>
                <a:cs typeface="Lucida Sans Unicode"/>
              </a:rPr>
              <a:t>purchase </a:t>
            </a:r>
            <a:r>
              <a:rPr sz="2000" spc="40" dirty="0">
                <a:solidFill>
                  <a:srgbClr val="FFFFFF"/>
                </a:solidFill>
                <a:latin typeface="Lucida Sans Unicode"/>
                <a:cs typeface="Lucida Sans Unicode"/>
              </a:rPr>
              <a:t>records </a:t>
            </a:r>
            <a:r>
              <a:rPr sz="2000" spc="160" dirty="0">
                <a:solidFill>
                  <a:srgbClr val="FFFFFF"/>
                </a:solidFill>
                <a:latin typeface="Lucida Sans Unicode"/>
                <a:cs typeface="Lucida Sans Unicode"/>
              </a:rPr>
              <a:t>made </a:t>
            </a:r>
            <a:r>
              <a:rPr sz="2000" spc="40" dirty="0">
                <a:solidFill>
                  <a:srgbClr val="FFFFFF"/>
                </a:solidFill>
                <a:latin typeface="Lucida Sans Unicode"/>
                <a:cs typeface="Lucida Sans Unicode"/>
              </a:rPr>
              <a:t>over </a:t>
            </a:r>
            <a:r>
              <a:rPr sz="2000" spc="-620" dirty="0">
                <a:solidFill>
                  <a:srgbClr val="FFFFFF"/>
                </a:solidFill>
                <a:latin typeface="Lucida Sans Unicode"/>
                <a:cs typeface="Lucida Sans Unicode"/>
              </a:rPr>
              <a:t> </a:t>
            </a:r>
            <a:r>
              <a:rPr sz="2000" spc="40" dirty="0">
                <a:solidFill>
                  <a:srgbClr val="FFFFFF"/>
                </a:solidFill>
                <a:latin typeface="Lucida Sans Unicode"/>
                <a:cs typeface="Lucida Sans Unicode"/>
              </a:rPr>
              <a:t>the</a:t>
            </a:r>
            <a:r>
              <a:rPr sz="2000" spc="-105" dirty="0">
                <a:solidFill>
                  <a:srgbClr val="FFFFFF"/>
                </a:solidFill>
                <a:latin typeface="Lucida Sans Unicode"/>
                <a:cs typeface="Lucida Sans Unicode"/>
              </a:rPr>
              <a:t> </a:t>
            </a:r>
            <a:r>
              <a:rPr sz="2000" spc="35" dirty="0">
                <a:solidFill>
                  <a:srgbClr val="FFFFFF"/>
                </a:solidFill>
                <a:latin typeface="Lucida Sans Unicode"/>
                <a:cs typeface="Lucida Sans Unicode"/>
              </a:rPr>
              <a:t>platform</a:t>
            </a:r>
            <a:r>
              <a:rPr sz="2000" spc="-100" dirty="0">
                <a:solidFill>
                  <a:srgbClr val="FFFFFF"/>
                </a:solidFill>
                <a:latin typeface="Lucida Sans Unicode"/>
                <a:cs typeface="Lucida Sans Unicode"/>
              </a:rPr>
              <a:t> </a:t>
            </a:r>
            <a:r>
              <a:rPr sz="2000" spc="-30" dirty="0">
                <a:solidFill>
                  <a:srgbClr val="FFFFFF"/>
                </a:solidFill>
                <a:latin typeface="Lucida Sans Unicode"/>
                <a:cs typeface="Lucida Sans Unicode"/>
              </a:rPr>
              <a:t>in</a:t>
            </a:r>
            <a:r>
              <a:rPr sz="2000" spc="-100" dirty="0">
                <a:solidFill>
                  <a:srgbClr val="FFFFFF"/>
                </a:solidFill>
                <a:latin typeface="Lucida Sans Unicode"/>
                <a:cs typeface="Lucida Sans Unicode"/>
              </a:rPr>
              <a:t> </a:t>
            </a:r>
            <a:r>
              <a:rPr sz="2000" spc="40" dirty="0">
                <a:solidFill>
                  <a:srgbClr val="FFFFFF"/>
                </a:solidFill>
                <a:latin typeface="Lucida Sans Unicode"/>
                <a:cs typeface="Lucida Sans Unicode"/>
              </a:rPr>
              <a:t>the</a:t>
            </a:r>
            <a:r>
              <a:rPr sz="2000" spc="-100" dirty="0">
                <a:solidFill>
                  <a:srgbClr val="FFFFFF"/>
                </a:solidFill>
                <a:latin typeface="Lucida Sans Unicode"/>
                <a:cs typeface="Lucida Sans Unicode"/>
              </a:rPr>
              <a:t> </a:t>
            </a:r>
            <a:r>
              <a:rPr sz="2000" spc="-5" dirty="0">
                <a:solidFill>
                  <a:srgbClr val="FFFFFF"/>
                </a:solidFill>
                <a:latin typeface="Lucida Sans Unicode"/>
                <a:cs typeface="Lucida Sans Unicode"/>
              </a:rPr>
              <a:t>user's</a:t>
            </a:r>
            <a:r>
              <a:rPr sz="2000" spc="-100" dirty="0">
                <a:solidFill>
                  <a:srgbClr val="FFFFFF"/>
                </a:solidFill>
                <a:latin typeface="Lucida Sans Unicode"/>
                <a:cs typeface="Lucida Sans Unicode"/>
              </a:rPr>
              <a:t> </a:t>
            </a:r>
            <a:r>
              <a:rPr sz="2000" spc="60" dirty="0">
                <a:solidFill>
                  <a:srgbClr val="FFFFFF"/>
                </a:solidFill>
                <a:latin typeface="Lucida Sans Unicode"/>
                <a:cs typeface="Lucida Sans Unicode"/>
              </a:rPr>
              <a:t>account.</a:t>
            </a:r>
            <a:endParaRPr sz="2000" dirty="0">
              <a:latin typeface="Lucida Sans Unicode"/>
              <a:cs typeface="Lucida Sans Unicode"/>
            </a:endParaRPr>
          </a:p>
          <a:p>
            <a:pPr>
              <a:lnSpc>
                <a:spcPct val="100000"/>
              </a:lnSpc>
              <a:spcBef>
                <a:spcPts val="55"/>
              </a:spcBef>
            </a:pPr>
            <a:endParaRPr sz="2050" dirty="0">
              <a:latin typeface="Lucida Sans Unicode"/>
              <a:cs typeface="Lucida Sans Unicode"/>
            </a:endParaRPr>
          </a:p>
          <a:p>
            <a:pPr marL="960755">
              <a:lnSpc>
                <a:spcPct val="100000"/>
              </a:lnSpc>
            </a:pPr>
            <a:r>
              <a:rPr sz="2700" b="1" spc="-5" dirty="0">
                <a:solidFill>
                  <a:srgbClr val="FFFFFF"/>
                </a:solidFill>
                <a:latin typeface="Arial"/>
                <a:cs typeface="Arial"/>
              </a:rPr>
              <a:t>AVAILABILITY</a:t>
            </a:r>
            <a:endParaRPr sz="2700" dirty="0">
              <a:latin typeface="Arial"/>
              <a:cs typeface="Arial"/>
            </a:endParaRPr>
          </a:p>
          <a:p>
            <a:pPr marL="12700" marR="5080" algn="just">
              <a:lnSpc>
                <a:spcPct val="100000"/>
              </a:lnSpc>
              <a:spcBef>
                <a:spcPts val="3270"/>
              </a:spcBef>
            </a:pPr>
            <a:r>
              <a:rPr sz="2000" spc="-10" dirty="0">
                <a:solidFill>
                  <a:srgbClr val="FFFFFF"/>
                </a:solidFill>
                <a:latin typeface="Lucida Sans Unicode"/>
                <a:cs typeface="Lucida Sans Unicode"/>
              </a:rPr>
              <a:t>The </a:t>
            </a:r>
            <a:r>
              <a:rPr sz="2000" spc="75" dirty="0">
                <a:solidFill>
                  <a:srgbClr val="FFFFFF"/>
                </a:solidFill>
                <a:latin typeface="Lucida Sans Unicode"/>
                <a:cs typeface="Lucida Sans Unicode"/>
              </a:rPr>
              <a:t>marketplace </a:t>
            </a:r>
            <a:r>
              <a:rPr sz="2000" spc="45" dirty="0">
                <a:solidFill>
                  <a:srgbClr val="FFFFFF"/>
                </a:solidFill>
                <a:latin typeface="Lucida Sans Unicode"/>
                <a:cs typeface="Lucida Sans Unicode"/>
              </a:rPr>
              <a:t>website </a:t>
            </a:r>
            <a:r>
              <a:rPr sz="2000" spc="35" dirty="0">
                <a:solidFill>
                  <a:srgbClr val="FFFFFF"/>
                </a:solidFill>
                <a:latin typeface="Lucida Sans Unicode"/>
                <a:cs typeface="Lucida Sans Unicode"/>
              </a:rPr>
              <a:t>provides </a:t>
            </a:r>
            <a:r>
              <a:rPr sz="2000" spc="40" dirty="0">
                <a:solidFill>
                  <a:srgbClr val="FFFFFF"/>
                </a:solidFill>
                <a:latin typeface="Lucida Sans Unicode"/>
                <a:cs typeface="Lucida Sans Unicode"/>
              </a:rPr>
              <a:t>accessibility </a:t>
            </a:r>
            <a:r>
              <a:rPr sz="2000" spc="50" dirty="0">
                <a:solidFill>
                  <a:srgbClr val="FFFFFF"/>
                </a:solidFill>
                <a:latin typeface="Lucida Sans Unicode"/>
                <a:cs typeface="Lucida Sans Unicode"/>
              </a:rPr>
              <a:t>since </a:t>
            </a:r>
            <a:r>
              <a:rPr sz="2000" spc="-60" dirty="0">
                <a:solidFill>
                  <a:srgbClr val="FFFFFF"/>
                </a:solidFill>
                <a:latin typeface="Lucida Sans Unicode"/>
                <a:cs typeface="Lucida Sans Unicode"/>
              </a:rPr>
              <a:t>it </a:t>
            </a:r>
            <a:r>
              <a:rPr sz="2000" spc="-35" dirty="0">
                <a:solidFill>
                  <a:srgbClr val="FFFFFF"/>
                </a:solidFill>
                <a:latin typeface="Lucida Sans Unicode"/>
                <a:cs typeface="Lucida Sans Unicode"/>
              </a:rPr>
              <a:t>is </a:t>
            </a:r>
            <a:r>
              <a:rPr sz="2000" spc="80" dirty="0">
                <a:solidFill>
                  <a:srgbClr val="FFFFFF"/>
                </a:solidFill>
                <a:latin typeface="Lucida Sans Unicode"/>
                <a:cs typeface="Lucida Sans Unicode"/>
              </a:rPr>
              <a:t>accessible </a:t>
            </a:r>
            <a:r>
              <a:rPr sz="2000" spc="10" dirty="0">
                <a:solidFill>
                  <a:srgbClr val="FFFFFF"/>
                </a:solidFill>
                <a:latin typeface="Lucida Sans Unicode"/>
                <a:cs typeface="Lucida Sans Unicode"/>
              </a:rPr>
              <a:t>to </a:t>
            </a:r>
            <a:r>
              <a:rPr sz="2000" spc="65" dirty="0">
                <a:solidFill>
                  <a:srgbClr val="FFFFFF"/>
                </a:solidFill>
                <a:latin typeface="Lucida Sans Unicode"/>
                <a:cs typeface="Lucida Sans Unicode"/>
              </a:rPr>
              <a:t>everyone </a:t>
            </a:r>
            <a:r>
              <a:rPr sz="2000" spc="70" dirty="0">
                <a:solidFill>
                  <a:srgbClr val="FFFFFF"/>
                </a:solidFill>
                <a:latin typeface="Lucida Sans Unicode"/>
                <a:cs typeface="Lucida Sans Unicode"/>
              </a:rPr>
              <a:t> </a:t>
            </a:r>
            <a:r>
              <a:rPr sz="2000" spc="120" dirty="0">
                <a:solidFill>
                  <a:srgbClr val="FFFFFF"/>
                </a:solidFill>
                <a:latin typeface="Lucida Sans Unicode"/>
                <a:cs typeface="Lucida Sans Unicode"/>
              </a:rPr>
              <a:t>and</a:t>
            </a:r>
            <a:r>
              <a:rPr sz="2000" spc="-100" dirty="0">
                <a:solidFill>
                  <a:srgbClr val="FFFFFF"/>
                </a:solidFill>
                <a:latin typeface="Lucida Sans Unicode"/>
                <a:cs typeface="Lucida Sans Unicode"/>
              </a:rPr>
              <a:t> </a:t>
            </a:r>
            <a:r>
              <a:rPr sz="2000" spc="95" dirty="0">
                <a:solidFill>
                  <a:srgbClr val="FFFFFF"/>
                </a:solidFill>
                <a:latin typeface="Lucida Sans Unicode"/>
                <a:cs typeface="Lucida Sans Unicode"/>
              </a:rPr>
              <a:t>always</a:t>
            </a:r>
            <a:r>
              <a:rPr sz="2000" spc="-105" dirty="0">
                <a:solidFill>
                  <a:srgbClr val="FFFFFF"/>
                </a:solidFill>
                <a:latin typeface="Lucida Sans Unicode"/>
                <a:cs typeface="Lucida Sans Unicode"/>
              </a:rPr>
              <a:t> </a:t>
            </a:r>
            <a:r>
              <a:rPr sz="2000" spc="50" dirty="0">
                <a:solidFill>
                  <a:srgbClr val="FFFFFF"/>
                </a:solidFill>
                <a:latin typeface="Lucida Sans Unicode"/>
                <a:cs typeface="Lucida Sans Unicode"/>
              </a:rPr>
              <a:t>available,</a:t>
            </a:r>
            <a:r>
              <a:rPr sz="2000" spc="-100" dirty="0">
                <a:solidFill>
                  <a:srgbClr val="FFFFFF"/>
                </a:solidFill>
                <a:latin typeface="Lucida Sans Unicode"/>
                <a:cs typeface="Lucida Sans Unicode"/>
              </a:rPr>
              <a:t> </a:t>
            </a:r>
            <a:r>
              <a:rPr sz="2000" spc="50" dirty="0">
                <a:solidFill>
                  <a:srgbClr val="FFFFFF"/>
                </a:solidFill>
                <a:latin typeface="Lucida Sans Unicode"/>
                <a:cs typeface="Lucida Sans Unicode"/>
              </a:rPr>
              <a:t>which</a:t>
            </a:r>
            <a:r>
              <a:rPr sz="2000" spc="-100" dirty="0">
                <a:solidFill>
                  <a:srgbClr val="FFFFFF"/>
                </a:solidFill>
                <a:latin typeface="Lucida Sans Unicode"/>
                <a:cs typeface="Lucida Sans Unicode"/>
              </a:rPr>
              <a:t> </a:t>
            </a:r>
            <a:r>
              <a:rPr sz="2000" spc="35" dirty="0">
                <a:solidFill>
                  <a:srgbClr val="FFFFFF"/>
                </a:solidFill>
                <a:latin typeface="Lucida Sans Unicode"/>
                <a:cs typeface="Lucida Sans Unicode"/>
              </a:rPr>
              <a:t>ensures</a:t>
            </a:r>
            <a:r>
              <a:rPr sz="2000" spc="-100" dirty="0">
                <a:solidFill>
                  <a:srgbClr val="FFFFFF"/>
                </a:solidFill>
                <a:latin typeface="Lucida Sans Unicode"/>
                <a:cs typeface="Lucida Sans Unicode"/>
              </a:rPr>
              <a:t> </a:t>
            </a:r>
            <a:r>
              <a:rPr sz="2000" spc="20" dirty="0">
                <a:solidFill>
                  <a:srgbClr val="FFFFFF"/>
                </a:solidFill>
                <a:latin typeface="Lucida Sans Unicode"/>
                <a:cs typeface="Lucida Sans Unicode"/>
              </a:rPr>
              <a:t>availability.</a:t>
            </a:r>
            <a:endParaRPr sz="2000" dirty="0">
              <a:latin typeface="Lucida Sans Unicode"/>
              <a:cs typeface="Lucida Sans Unicode"/>
            </a:endParaRPr>
          </a:p>
          <a:p>
            <a:pPr marL="12700" marR="5080" algn="just">
              <a:lnSpc>
                <a:spcPct val="100000"/>
              </a:lnSpc>
            </a:pPr>
            <a:r>
              <a:rPr sz="2000" spc="-70" dirty="0">
                <a:solidFill>
                  <a:srgbClr val="FFFFFF"/>
                </a:solidFill>
                <a:latin typeface="Lucida Sans Unicode"/>
                <a:cs typeface="Lucida Sans Unicode"/>
              </a:rPr>
              <a:t>To</a:t>
            </a:r>
            <a:r>
              <a:rPr sz="2000" spc="-85" dirty="0">
                <a:solidFill>
                  <a:srgbClr val="FFFFFF"/>
                </a:solidFill>
                <a:latin typeface="Lucida Sans Unicode"/>
                <a:cs typeface="Lucida Sans Unicode"/>
              </a:rPr>
              <a:t> </a:t>
            </a:r>
            <a:r>
              <a:rPr sz="2000" spc="85" dirty="0">
                <a:solidFill>
                  <a:srgbClr val="FFFFFF"/>
                </a:solidFill>
                <a:latin typeface="Lucida Sans Unicode"/>
                <a:cs typeface="Lucida Sans Unicode"/>
              </a:rPr>
              <a:t>guarantee</a:t>
            </a:r>
            <a:r>
              <a:rPr sz="2000" spc="-80" dirty="0">
                <a:solidFill>
                  <a:srgbClr val="FFFFFF"/>
                </a:solidFill>
                <a:latin typeface="Lucida Sans Unicode"/>
                <a:cs typeface="Lucida Sans Unicode"/>
              </a:rPr>
              <a:t> </a:t>
            </a:r>
            <a:r>
              <a:rPr sz="2000" spc="15" dirty="0">
                <a:solidFill>
                  <a:srgbClr val="FFFFFF"/>
                </a:solidFill>
                <a:latin typeface="Lucida Sans Unicode"/>
                <a:cs typeface="Lucida Sans Unicode"/>
              </a:rPr>
              <a:t>availability,</a:t>
            </a:r>
            <a:r>
              <a:rPr sz="2000" spc="-85" dirty="0">
                <a:solidFill>
                  <a:srgbClr val="FFFFFF"/>
                </a:solidFill>
                <a:latin typeface="Lucida Sans Unicode"/>
                <a:cs typeface="Lucida Sans Unicode"/>
              </a:rPr>
              <a:t> </a:t>
            </a:r>
            <a:r>
              <a:rPr sz="2000" spc="50" dirty="0">
                <a:solidFill>
                  <a:srgbClr val="FFFFFF"/>
                </a:solidFill>
                <a:latin typeface="Lucida Sans Unicode"/>
                <a:cs typeface="Lucida Sans Unicode"/>
              </a:rPr>
              <a:t>you</a:t>
            </a:r>
            <a:r>
              <a:rPr sz="2000" spc="-80" dirty="0">
                <a:solidFill>
                  <a:srgbClr val="FFFFFF"/>
                </a:solidFill>
                <a:latin typeface="Lucida Sans Unicode"/>
                <a:cs typeface="Lucida Sans Unicode"/>
              </a:rPr>
              <a:t> </a:t>
            </a:r>
            <a:r>
              <a:rPr sz="2000" spc="50" dirty="0">
                <a:solidFill>
                  <a:srgbClr val="FFFFFF"/>
                </a:solidFill>
                <a:latin typeface="Lucida Sans Unicode"/>
                <a:cs typeface="Lucida Sans Unicode"/>
              </a:rPr>
              <a:t>could</a:t>
            </a:r>
            <a:r>
              <a:rPr sz="2000" spc="-85" dirty="0">
                <a:solidFill>
                  <a:srgbClr val="FFFFFF"/>
                </a:solidFill>
                <a:latin typeface="Lucida Sans Unicode"/>
                <a:cs typeface="Lucida Sans Unicode"/>
              </a:rPr>
              <a:t> </a:t>
            </a:r>
            <a:r>
              <a:rPr sz="2000" spc="90" dirty="0">
                <a:solidFill>
                  <a:srgbClr val="FFFFFF"/>
                </a:solidFill>
                <a:latin typeface="Lucida Sans Unicode"/>
                <a:cs typeface="Lucida Sans Unicode"/>
              </a:rPr>
              <a:t>even</a:t>
            </a:r>
            <a:r>
              <a:rPr sz="2000" spc="-80" dirty="0">
                <a:solidFill>
                  <a:srgbClr val="FFFFFF"/>
                </a:solidFill>
                <a:latin typeface="Lucida Sans Unicode"/>
                <a:cs typeface="Lucida Sans Unicode"/>
              </a:rPr>
              <a:t> </a:t>
            </a:r>
            <a:r>
              <a:rPr sz="2000" spc="105" dirty="0">
                <a:solidFill>
                  <a:srgbClr val="FFFFFF"/>
                </a:solidFill>
                <a:latin typeface="Lucida Sans Unicode"/>
                <a:cs typeface="Lucida Sans Unicode"/>
              </a:rPr>
              <a:t>be</a:t>
            </a:r>
            <a:r>
              <a:rPr sz="2000" spc="-85" dirty="0">
                <a:solidFill>
                  <a:srgbClr val="FFFFFF"/>
                </a:solidFill>
                <a:latin typeface="Lucida Sans Unicode"/>
                <a:cs typeface="Lucida Sans Unicode"/>
              </a:rPr>
              <a:t> </a:t>
            </a:r>
            <a:r>
              <a:rPr sz="2000" spc="90" dirty="0">
                <a:solidFill>
                  <a:srgbClr val="FFFFFF"/>
                </a:solidFill>
                <a:latin typeface="Lucida Sans Unicode"/>
                <a:cs typeface="Lucida Sans Unicode"/>
              </a:rPr>
              <a:t>able</a:t>
            </a:r>
            <a:r>
              <a:rPr sz="2000" spc="-80" dirty="0">
                <a:solidFill>
                  <a:srgbClr val="FFFFFF"/>
                </a:solidFill>
                <a:latin typeface="Lucida Sans Unicode"/>
                <a:cs typeface="Lucida Sans Unicode"/>
              </a:rPr>
              <a:t> </a:t>
            </a:r>
            <a:r>
              <a:rPr sz="2000" spc="10" dirty="0">
                <a:solidFill>
                  <a:srgbClr val="FFFFFF"/>
                </a:solidFill>
                <a:latin typeface="Lucida Sans Unicode"/>
                <a:cs typeface="Lucida Sans Unicode"/>
              </a:rPr>
              <a:t>to</a:t>
            </a:r>
            <a:r>
              <a:rPr sz="2000" spc="-85" dirty="0">
                <a:solidFill>
                  <a:srgbClr val="FFFFFF"/>
                </a:solidFill>
                <a:latin typeface="Lucida Sans Unicode"/>
                <a:cs typeface="Lucida Sans Unicode"/>
              </a:rPr>
              <a:t> </a:t>
            </a:r>
            <a:r>
              <a:rPr sz="2000" spc="90" dirty="0">
                <a:solidFill>
                  <a:srgbClr val="FFFFFF"/>
                </a:solidFill>
                <a:latin typeface="Lucida Sans Unicode"/>
                <a:cs typeface="Lucida Sans Unicode"/>
              </a:rPr>
              <a:t>contact</a:t>
            </a:r>
            <a:r>
              <a:rPr sz="2000" spc="-80" dirty="0">
                <a:solidFill>
                  <a:srgbClr val="FFFFFF"/>
                </a:solidFill>
                <a:latin typeface="Lucida Sans Unicode"/>
                <a:cs typeface="Lucida Sans Unicode"/>
              </a:rPr>
              <a:t> </a:t>
            </a:r>
            <a:r>
              <a:rPr sz="2000" spc="60" dirty="0">
                <a:solidFill>
                  <a:srgbClr val="FFFFFF"/>
                </a:solidFill>
                <a:latin typeface="Lucida Sans Unicode"/>
                <a:cs typeface="Lucida Sans Unicode"/>
              </a:rPr>
              <a:t>customer</a:t>
            </a:r>
            <a:r>
              <a:rPr sz="2000" spc="-85" dirty="0">
                <a:solidFill>
                  <a:srgbClr val="FFFFFF"/>
                </a:solidFill>
                <a:latin typeface="Lucida Sans Unicode"/>
                <a:cs typeface="Lucida Sans Unicode"/>
              </a:rPr>
              <a:t> </a:t>
            </a:r>
            <a:r>
              <a:rPr sz="2000" spc="50" dirty="0">
                <a:solidFill>
                  <a:srgbClr val="FFFFFF"/>
                </a:solidFill>
                <a:latin typeface="Lucida Sans Unicode"/>
                <a:cs typeface="Lucida Sans Unicode"/>
              </a:rPr>
              <a:t>service</a:t>
            </a:r>
            <a:r>
              <a:rPr sz="2000" spc="-80" dirty="0">
                <a:solidFill>
                  <a:srgbClr val="FFFFFF"/>
                </a:solidFill>
                <a:latin typeface="Lucida Sans Unicode"/>
                <a:cs typeface="Lucida Sans Unicode"/>
              </a:rPr>
              <a:t> </a:t>
            </a:r>
            <a:r>
              <a:rPr sz="2000" spc="110" dirty="0">
                <a:solidFill>
                  <a:srgbClr val="FFFFFF"/>
                </a:solidFill>
                <a:latin typeface="Lucida Sans Unicode"/>
                <a:cs typeface="Lucida Sans Unicode"/>
              </a:rPr>
              <a:t>at</a:t>
            </a:r>
            <a:r>
              <a:rPr sz="2000" spc="-85" dirty="0">
                <a:solidFill>
                  <a:srgbClr val="FFFFFF"/>
                </a:solidFill>
                <a:latin typeface="Lucida Sans Unicode"/>
                <a:cs typeface="Lucida Sans Unicode"/>
              </a:rPr>
              <a:t> </a:t>
            </a:r>
            <a:r>
              <a:rPr sz="2000" spc="114" dirty="0">
                <a:solidFill>
                  <a:srgbClr val="FFFFFF"/>
                </a:solidFill>
                <a:latin typeface="Lucida Sans Unicode"/>
                <a:cs typeface="Lucida Sans Unicode"/>
              </a:rPr>
              <a:t>any </a:t>
            </a:r>
            <a:r>
              <a:rPr sz="2000" spc="-620" dirty="0">
                <a:solidFill>
                  <a:srgbClr val="FFFFFF"/>
                </a:solidFill>
                <a:latin typeface="Lucida Sans Unicode"/>
                <a:cs typeface="Lucida Sans Unicode"/>
              </a:rPr>
              <a:t> </a:t>
            </a:r>
            <a:r>
              <a:rPr sz="2000" spc="10" dirty="0">
                <a:solidFill>
                  <a:srgbClr val="FFFFFF"/>
                </a:solidFill>
                <a:latin typeface="Lucida Sans Unicode"/>
                <a:cs typeface="Lucida Sans Unicode"/>
              </a:rPr>
              <a:t>hour</a:t>
            </a:r>
            <a:r>
              <a:rPr sz="2000" spc="-105" dirty="0">
                <a:solidFill>
                  <a:srgbClr val="FFFFFF"/>
                </a:solidFill>
                <a:latin typeface="Lucida Sans Unicode"/>
                <a:cs typeface="Lucida Sans Unicode"/>
              </a:rPr>
              <a:t> </a:t>
            </a:r>
            <a:r>
              <a:rPr sz="2000" spc="-20" dirty="0">
                <a:solidFill>
                  <a:srgbClr val="FFFFFF"/>
                </a:solidFill>
                <a:latin typeface="Lucida Sans Unicode"/>
                <a:cs typeface="Lucida Sans Unicode"/>
              </a:rPr>
              <a:t>of</a:t>
            </a:r>
            <a:r>
              <a:rPr sz="2000" spc="-100" dirty="0">
                <a:solidFill>
                  <a:srgbClr val="FFFFFF"/>
                </a:solidFill>
                <a:latin typeface="Lucida Sans Unicode"/>
                <a:cs typeface="Lucida Sans Unicode"/>
              </a:rPr>
              <a:t> </a:t>
            </a:r>
            <a:r>
              <a:rPr sz="2000" spc="40" dirty="0">
                <a:solidFill>
                  <a:srgbClr val="FFFFFF"/>
                </a:solidFill>
                <a:latin typeface="Lucida Sans Unicode"/>
                <a:cs typeface="Lucida Sans Unicode"/>
              </a:rPr>
              <a:t>the</a:t>
            </a:r>
            <a:r>
              <a:rPr sz="2000" spc="-100" dirty="0">
                <a:solidFill>
                  <a:srgbClr val="FFFFFF"/>
                </a:solidFill>
                <a:latin typeface="Lucida Sans Unicode"/>
                <a:cs typeface="Lucida Sans Unicode"/>
              </a:rPr>
              <a:t> </a:t>
            </a:r>
            <a:r>
              <a:rPr sz="2000" spc="135" dirty="0">
                <a:solidFill>
                  <a:srgbClr val="FFFFFF"/>
                </a:solidFill>
                <a:latin typeface="Lucida Sans Unicode"/>
                <a:cs typeface="Lucida Sans Unicode"/>
              </a:rPr>
              <a:t>day</a:t>
            </a:r>
            <a:r>
              <a:rPr sz="2000" spc="-100" dirty="0">
                <a:solidFill>
                  <a:srgbClr val="FFFFFF"/>
                </a:solidFill>
                <a:latin typeface="Lucida Sans Unicode"/>
                <a:cs typeface="Lucida Sans Unicode"/>
              </a:rPr>
              <a:t> </a:t>
            </a:r>
            <a:r>
              <a:rPr sz="2000" spc="-15" dirty="0">
                <a:solidFill>
                  <a:srgbClr val="FFFFFF"/>
                </a:solidFill>
                <a:latin typeface="Lucida Sans Unicode"/>
                <a:cs typeface="Lucida Sans Unicode"/>
              </a:rPr>
              <a:t>or</a:t>
            </a:r>
            <a:r>
              <a:rPr sz="2000" spc="-100" dirty="0">
                <a:solidFill>
                  <a:srgbClr val="FFFFFF"/>
                </a:solidFill>
                <a:latin typeface="Lucida Sans Unicode"/>
                <a:cs typeface="Lucida Sans Unicode"/>
              </a:rPr>
              <a:t> </a:t>
            </a:r>
            <a:r>
              <a:rPr sz="2000" spc="-30" dirty="0">
                <a:solidFill>
                  <a:srgbClr val="FFFFFF"/>
                </a:solidFill>
                <a:latin typeface="Lucida Sans Unicode"/>
                <a:cs typeface="Lucida Sans Unicode"/>
              </a:rPr>
              <a:t>night.</a:t>
            </a:r>
            <a:endParaRPr sz="2000" dirty="0">
              <a:latin typeface="Lucida Sans Unicode"/>
              <a:cs typeface="Lucida Sans Unicod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386572"/>
            <a:ext cx="18288000" cy="7608570"/>
          </a:xfrm>
          <a:custGeom>
            <a:avLst/>
            <a:gdLst/>
            <a:ahLst/>
            <a:cxnLst/>
            <a:rect l="l" t="t" r="r" b="b"/>
            <a:pathLst>
              <a:path w="18288000" h="7608570">
                <a:moveTo>
                  <a:pt x="18287999" y="7608028"/>
                </a:moveTo>
                <a:lnTo>
                  <a:pt x="0" y="7608028"/>
                </a:lnTo>
                <a:lnTo>
                  <a:pt x="0" y="0"/>
                </a:lnTo>
                <a:lnTo>
                  <a:pt x="18287999" y="0"/>
                </a:lnTo>
                <a:lnTo>
                  <a:pt x="18287999" y="7608028"/>
                </a:lnTo>
                <a:close/>
              </a:path>
            </a:pathLst>
          </a:custGeom>
          <a:solidFill>
            <a:srgbClr val="082054"/>
          </a:solidFill>
        </p:spPr>
        <p:txBody>
          <a:bodyPr wrap="square" lIns="0" tIns="0" rIns="0" bIns="0" rtlCol="0"/>
          <a:lstStyle/>
          <a:p>
            <a:endParaRPr/>
          </a:p>
        </p:txBody>
      </p:sp>
      <p:grpSp>
        <p:nvGrpSpPr>
          <p:cNvPr id="3" name="object 3"/>
          <p:cNvGrpSpPr/>
          <p:nvPr/>
        </p:nvGrpSpPr>
        <p:grpSpPr>
          <a:xfrm>
            <a:off x="0" y="0"/>
            <a:ext cx="10960100" cy="10287000"/>
            <a:chOff x="0" y="0"/>
            <a:chExt cx="10960100" cy="10287000"/>
          </a:xfrm>
        </p:grpSpPr>
        <p:sp>
          <p:nvSpPr>
            <p:cNvPr id="4" name="object 4"/>
            <p:cNvSpPr/>
            <p:nvPr/>
          </p:nvSpPr>
          <p:spPr>
            <a:xfrm>
              <a:off x="3558875" y="981075"/>
              <a:ext cx="7044055" cy="0"/>
            </a:xfrm>
            <a:custGeom>
              <a:avLst/>
              <a:gdLst/>
              <a:ahLst/>
              <a:cxnLst/>
              <a:rect l="l" t="t" r="r" b="b"/>
              <a:pathLst>
                <a:path w="7044055">
                  <a:moveTo>
                    <a:pt x="0" y="0"/>
                  </a:moveTo>
                  <a:lnTo>
                    <a:pt x="7043737" y="0"/>
                  </a:lnTo>
                </a:path>
              </a:pathLst>
            </a:custGeom>
            <a:ln w="95249">
              <a:solidFill>
                <a:srgbClr val="082054"/>
              </a:solidFill>
            </a:ln>
          </p:spPr>
          <p:txBody>
            <a:bodyPr wrap="square" lIns="0" tIns="0" rIns="0" bIns="0" rtlCol="0"/>
            <a:lstStyle/>
            <a:p>
              <a:endParaRPr/>
            </a:p>
          </p:txBody>
        </p:sp>
        <p:sp>
          <p:nvSpPr>
            <p:cNvPr id="5" name="object 5"/>
            <p:cNvSpPr/>
            <p:nvPr/>
          </p:nvSpPr>
          <p:spPr>
            <a:xfrm>
              <a:off x="10626431" y="838200"/>
              <a:ext cx="286385" cy="285750"/>
            </a:xfrm>
            <a:custGeom>
              <a:avLst/>
              <a:gdLst/>
              <a:ahLst/>
              <a:cxnLst/>
              <a:rect l="l" t="t" r="r" b="b"/>
              <a:pathLst>
                <a:path w="286384" h="285750">
                  <a:moveTo>
                    <a:pt x="142909" y="285749"/>
                  </a:moveTo>
                  <a:lnTo>
                    <a:pt x="101424" y="279599"/>
                  </a:lnTo>
                  <a:lnTo>
                    <a:pt x="63513" y="261671"/>
                  </a:lnTo>
                  <a:lnTo>
                    <a:pt x="32437" y="233514"/>
                  </a:lnTo>
                  <a:lnTo>
                    <a:pt x="10878" y="197550"/>
                  </a:lnTo>
                  <a:lnTo>
                    <a:pt x="686" y="156879"/>
                  </a:lnTo>
                  <a:lnTo>
                    <a:pt x="0" y="142874"/>
                  </a:lnTo>
                  <a:lnTo>
                    <a:pt x="686" y="128870"/>
                  </a:lnTo>
                  <a:lnTo>
                    <a:pt x="10878" y="88199"/>
                  </a:lnTo>
                  <a:lnTo>
                    <a:pt x="32437" y="52235"/>
                  </a:lnTo>
                  <a:lnTo>
                    <a:pt x="63513" y="24078"/>
                  </a:lnTo>
                  <a:lnTo>
                    <a:pt x="101424" y="6150"/>
                  </a:lnTo>
                  <a:lnTo>
                    <a:pt x="142909" y="0"/>
                  </a:lnTo>
                  <a:lnTo>
                    <a:pt x="156917" y="686"/>
                  </a:lnTo>
                  <a:lnTo>
                    <a:pt x="197598" y="10875"/>
                  </a:lnTo>
                  <a:lnTo>
                    <a:pt x="233571" y="32429"/>
                  </a:lnTo>
                  <a:lnTo>
                    <a:pt x="261734" y="63497"/>
                  </a:lnTo>
                  <a:lnTo>
                    <a:pt x="279666" y="101400"/>
                  </a:lnTo>
                  <a:lnTo>
                    <a:pt x="285818" y="142874"/>
                  </a:lnTo>
                  <a:lnTo>
                    <a:pt x="285132" y="156879"/>
                  </a:lnTo>
                  <a:lnTo>
                    <a:pt x="274940" y="197550"/>
                  </a:lnTo>
                  <a:lnTo>
                    <a:pt x="253381" y="233514"/>
                  </a:lnTo>
                  <a:lnTo>
                    <a:pt x="222305" y="261671"/>
                  </a:lnTo>
                  <a:lnTo>
                    <a:pt x="184394" y="279599"/>
                  </a:lnTo>
                  <a:lnTo>
                    <a:pt x="142909" y="285749"/>
                  </a:lnTo>
                  <a:close/>
                </a:path>
              </a:pathLst>
            </a:custGeom>
            <a:solidFill>
              <a:srgbClr val="082054"/>
            </a:solidFill>
          </p:spPr>
          <p:txBody>
            <a:bodyPr wrap="square" lIns="0" tIns="0" rIns="0" bIns="0" rtlCol="0"/>
            <a:lstStyle/>
            <a:p>
              <a:endParaRPr/>
            </a:p>
          </p:txBody>
        </p:sp>
        <p:sp>
          <p:nvSpPr>
            <p:cNvPr id="6" name="object 6"/>
            <p:cNvSpPr/>
            <p:nvPr/>
          </p:nvSpPr>
          <p:spPr>
            <a:xfrm>
              <a:off x="10626431" y="838200"/>
              <a:ext cx="286385" cy="285750"/>
            </a:xfrm>
            <a:custGeom>
              <a:avLst/>
              <a:gdLst/>
              <a:ahLst/>
              <a:cxnLst/>
              <a:rect l="l" t="t" r="r" b="b"/>
              <a:pathLst>
                <a:path w="286384" h="285750">
                  <a:moveTo>
                    <a:pt x="285818" y="142874"/>
                  </a:moveTo>
                  <a:lnTo>
                    <a:pt x="279666" y="184349"/>
                  </a:lnTo>
                  <a:lnTo>
                    <a:pt x="261734" y="222252"/>
                  </a:lnTo>
                  <a:lnTo>
                    <a:pt x="233571" y="253320"/>
                  </a:lnTo>
                  <a:lnTo>
                    <a:pt x="197598" y="274874"/>
                  </a:lnTo>
                  <a:lnTo>
                    <a:pt x="156917" y="285063"/>
                  </a:lnTo>
                  <a:lnTo>
                    <a:pt x="142909" y="285749"/>
                  </a:lnTo>
                  <a:lnTo>
                    <a:pt x="135888" y="285578"/>
                  </a:lnTo>
                  <a:lnTo>
                    <a:pt x="94772" y="277401"/>
                  </a:lnTo>
                  <a:lnTo>
                    <a:pt x="57771" y="257628"/>
                  </a:lnTo>
                  <a:lnTo>
                    <a:pt x="28127" y="227992"/>
                  </a:lnTo>
                  <a:lnTo>
                    <a:pt x="8350" y="191000"/>
                  </a:lnTo>
                  <a:lnTo>
                    <a:pt x="171" y="149894"/>
                  </a:lnTo>
                  <a:lnTo>
                    <a:pt x="0" y="142874"/>
                  </a:lnTo>
                  <a:lnTo>
                    <a:pt x="171" y="135855"/>
                  </a:lnTo>
                  <a:lnTo>
                    <a:pt x="8350" y="94749"/>
                  </a:lnTo>
                  <a:lnTo>
                    <a:pt x="28127" y="57757"/>
                  </a:lnTo>
                  <a:lnTo>
                    <a:pt x="57771" y="28121"/>
                  </a:lnTo>
                  <a:lnTo>
                    <a:pt x="94772" y="8348"/>
                  </a:lnTo>
                  <a:lnTo>
                    <a:pt x="135888" y="171"/>
                  </a:lnTo>
                  <a:lnTo>
                    <a:pt x="142909" y="0"/>
                  </a:lnTo>
                  <a:lnTo>
                    <a:pt x="149930" y="171"/>
                  </a:lnTo>
                  <a:lnTo>
                    <a:pt x="191046" y="8348"/>
                  </a:lnTo>
                  <a:lnTo>
                    <a:pt x="228047" y="28121"/>
                  </a:lnTo>
                  <a:lnTo>
                    <a:pt x="257691" y="57757"/>
                  </a:lnTo>
                  <a:lnTo>
                    <a:pt x="277468" y="94749"/>
                  </a:lnTo>
                  <a:lnTo>
                    <a:pt x="285647" y="135855"/>
                  </a:lnTo>
                  <a:lnTo>
                    <a:pt x="285818" y="142874"/>
                  </a:lnTo>
                  <a:close/>
                </a:path>
              </a:pathLst>
            </a:custGeom>
            <a:ln w="95261">
              <a:solidFill>
                <a:srgbClr val="082054"/>
              </a:solidFill>
            </a:ln>
          </p:spPr>
          <p:txBody>
            <a:bodyPr wrap="square" lIns="0" tIns="0" rIns="0" bIns="0" rtlCol="0"/>
            <a:lstStyle/>
            <a:p>
              <a:endParaRPr/>
            </a:p>
          </p:txBody>
        </p:sp>
        <p:pic>
          <p:nvPicPr>
            <p:cNvPr id="7" name="object 7"/>
            <p:cNvPicPr/>
            <p:nvPr/>
          </p:nvPicPr>
          <p:blipFill>
            <a:blip r:embed="rId3" cstate="print"/>
            <a:stretch>
              <a:fillRect/>
            </a:stretch>
          </p:blipFill>
          <p:spPr>
            <a:xfrm>
              <a:off x="0" y="0"/>
              <a:ext cx="7115174" cy="10286999"/>
            </a:xfrm>
            <a:prstGeom prst="rect">
              <a:avLst/>
            </a:prstGeom>
          </p:spPr>
        </p:pic>
        <p:sp>
          <p:nvSpPr>
            <p:cNvPr id="8" name="object 8"/>
            <p:cNvSpPr/>
            <p:nvPr/>
          </p:nvSpPr>
          <p:spPr>
            <a:xfrm>
              <a:off x="4797109" y="2846122"/>
              <a:ext cx="4600575" cy="4597400"/>
            </a:xfrm>
            <a:custGeom>
              <a:avLst/>
              <a:gdLst/>
              <a:ahLst/>
              <a:cxnLst/>
              <a:rect l="l" t="t" r="r" b="b"/>
              <a:pathLst>
                <a:path w="4600575" h="4597400">
                  <a:moveTo>
                    <a:pt x="2484894" y="12699"/>
                  </a:moveTo>
                  <a:lnTo>
                    <a:pt x="2156390" y="12699"/>
                  </a:lnTo>
                  <a:lnTo>
                    <a:pt x="2204019" y="0"/>
                  </a:lnTo>
                  <a:lnTo>
                    <a:pt x="2437264" y="0"/>
                  </a:lnTo>
                  <a:lnTo>
                    <a:pt x="2484894" y="12699"/>
                  </a:lnTo>
                  <a:close/>
                </a:path>
                <a:path w="4600575" h="4597400">
                  <a:moveTo>
                    <a:pt x="2626184" y="25399"/>
                  </a:moveTo>
                  <a:lnTo>
                    <a:pt x="2015100" y="25399"/>
                  </a:lnTo>
                  <a:lnTo>
                    <a:pt x="2061920" y="12699"/>
                  </a:lnTo>
                  <a:lnTo>
                    <a:pt x="2579363" y="12699"/>
                  </a:lnTo>
                  <a:lnTo>
                    <a:pt x="2626184" y="25399"/>
                  </a:lnTo>
                  <a:close/>
                </a:path>
                <a:path w="4600575" h="4597400">
                  <a:moveTo>
                    <a:pt x="2718949" y="38099"/>
                  </a:moveTo>
                  <a:lnTo>
                    <a:pt x="1922335" y="38099"/>
                  </a:lnTo>
                  <a:lnTo>
                    <a:pt x="1968568" y="25399"/>
                  </a:lnTo>
                  <a:lnTo>
                    <a:pt x="2672715" y="25399"/>
                  </a:lnTo>
                  <a:lnTo>
                    <a:pt x="2718949" y="38099"/>
                  </a:lnTo>
                  <a:close/>
                </a:path>
                <a:path w="4600575" h="4597400">
                  <a:moveTo>
                    <a:pt x="2810481" y="4559299"/>
                  </a:moveTo>
                  <a:lnTo>
                    <a:pt x="1830802" y="4559299"/>
                  </a:lnTo>
                  <a:lnTo>
                    <a:pt x="1521251" y="4470399"/>
                  </a:lnTo>
                  <a:lnTo>
                    <a:pt x="1478531" y="4457699"/>
                  </a:lnTo>
                  <a:lnTo>
                    <a:pt x="1436214" y="4432299"/>
                  </a:lnTo>
                  <a:lnTo>
                    <a:pt x="1394312" y="4419599"/>
                  </a:lnTo>
                  <a:lnTo>
                    <a:pt x="1352833" y="4394199"/>
                  </a:lnTo>
                  <a:lnTo>
                    <a:pt x="1311786" y="4381499"/>
                  </a:lnTo>
                  <a:lnTo>
                    <a:pt x="1271182" y="4356099"/>
                  </a:lnTo>
                  <a:lnTo>
                    <a:pt x="1231031" y="4343399"/>
                  </a:lnTo>
                  <a:lnTo>
                    <a:pt x="1152122" y="4292599"/>
                  </a:lnTo>
                  <a:lnTo>
                    <a:pt x="1113384" y="4279899"/>
                  </a:lnTo>
                  <a:lnTo>
                    <a:pt x="1037390" y="4229099"/>
                  </a:lnTo>
                  <a:lnTo>
                    <a:pt x="963435" y="4178299"/>
                  </a:lnTo>
                  <a:lnTo>
                    <a:pt x="927246" y="4152899"/>
                  </a:lnTo>
                  <a:lnTo>
                    <a:pt x="891596" y="4127499"/>
                  </a:lnTo>
                  <a:lnTo>
                    <a:pt x="856494" y="4089399"/>
                  </a:lnTo>
                  <a:lnTo>
                    <a:pt x="821949" y="4063999"/>
                  </a:lnTo>
                  <a:lnTo>
                    <a:pt x="787972" y="4038599"/>
                  </a:lnTo>
                  <a:lnTo>
                    <a:pt x="754572" y="4013199"/>
                  </a:lnTo>
                  <a:lnTo>
                    <a:pt x="721759" y="3975099"/>
                  </a:lnTo>
                  <a:lnTo>
                    <a:pt x="689542" y="3949699"/>
                  </a:lnTo>
                  <a:lnTo>
                    <a:pt x="657931" y="3911599"/>
                  </a:lnTo>
                  <a:lnTo>
                    <a:pt x="626935" y="3886199"/>
                  </a:lnTo>
                  <a:lnTo>
                    <a:pt x="596564" y="3848099"/>
                  </a:lnTo>
                  <a:lnTo>
                    <a:pt x="566827" y="3809999"/>
                  </a:lnTo>
                  <a:lnTo>
                    <a:pt x="537735" y="3784599"/>
                  </a:lnTo>
                  <a:lnTo>
                    <a:pt x="509297" y="3746499"/>
                  </a:lnTo>
                  <a:lnTo>
                    <a:pt x="481522" y="3708399"/>
                  </a:lnTo>
                  <a:lnTo>
                    <a:pt x="454420" y="3670299"/>
                  </a:lnTo>
                  <a:lnTo>
                    <a:pt x="428001" y="3644899"/>
                  </a:lnTo>
                  <a:lnTo>
                    <a:pt x="402274" y="3606799"/>
                  </a:lnTo>
                  <a:lnTo>
                    <a:pt x="377249" y="3568699"/>
                  </a:lnTo>
                  <a:lnTo>
                    <a:pt x="352935" y="3530599"/>
                  </a:lnTo>
                  <a:lnTo>
                    <a:pt x="329343" y="3492499"/>
                  </a:lnTo>
                  <a:lnTo>
                    <a:pt x="306481" y="3454399"/>
                  </a:lnTo>
                  <a:lnTo>
                    <a:pt x="284359" y="3416299"/>
                  </a:lnTo>
                  <a:lnTo>
                    <a:pt x="262987" y="3378199"/>
                  </a:lnTo>
                  <a:lnTo>
                    <a:pt x="242375" y="3327399"/>
                  </a:lnTo>
                  <a:lnTo>
                    <a:pt x="222532" y="3289299"/>
                  </a:lnTo>
                  <a:lnTo>
                    <a:pt x="203467" y="3251199"/>
                  </a:lnTo>
                  <a:lnTo>
                    <a:pt x="185191" y="3213099"/>
                  </a:lnTo>
                  <a:lnTo>
                    <a:pt x="167713" y="3162299"/>
                  </a:lnTo>
                  <a:lnTo>
                    <a:pt x="151042" y="3124199"/>
                  </a:lnTo>
                  <a:lnTo>
                    <a:pt x="135188" y="3086099"/>
                  </a:lnTo>
                  <a:lnTo>
                    <a:pt x="120161" y="3035299"/>
                  </a:lnTo>
                  <a:lnTo>
                    <a:pt x="105971" y="2997199"/>
                  </a:lnTo>
                  <a:lnTo>
                    <a:pt x="92626" y="2946399"/>
                  </a:lnTo>
                  <a:lnTo>
                    <a:pt x="80137" y="2908299"/>
                  </a:lnTo>
                  <a:lnTo>
                    <a:pt x="68513" y="2857499"/>
                  </a:lnTo>
                  <a:lnTo>
                    <a:pt x="57763" y="2819399"/>
                  </a:lnTo>
                  <a:lnTo>
                    <a:pt x="47898" y="2768599"/>
                  </a:lnTo>
                  <a:lnTo>
                    <a:pt x="38927" y="2730499"/>
                  </a:lnTo>
                  <a:lnTo>
                    <a:pt x="30860" y="2679699"/>
                  </a:lnTo>
                  <a:lnTo>
                    <a:pt x="23705" y="2628899"/>
                  </a:lnTo>
                  <a:lnTo>
                    <a:pt x="17474" y="2590799"/>
                  </a:lnTo>
                  <a:lnTo>
                    <a:pt x="12174" y="2539999"/>
                  </a:lnTo>
                  <a:lnTo>
                    <a:pt x="7817" y="2489199"/>
                  </a:lnTo>
                  <a:lnTo>
                    <a:pt x="4411" y="2451099"/>
                  </a:lnTo>
                  <a:lnTo>
                    <a:pt x="1967" y="2400299"/>
                  </a:lnTo>
                  <a:lnTo>
                    <a:pt x="493" y="2349499"/>
                  </a:lnTo>
                  <a:lnTo>
                    <a:pt x="0" y="2298699"/>
                  </a:lnTo>
                  <a:lnTo>
                    <a:pt x="493" y="2260599"/>
                  </a:lnTo>
                  <a:lnTo>
                    <a:pt x="1967" y="2209799"/>
                  </a:lnTo>
                  <a:lnTo>
                    <a:pt x="4411" y="2158999"/>
                  </a:lnTo>
                  <a:lnTo>
                    <a:pt x="7817" y="2108199"/>
                  </a:lnTo>
                  <a:lnTo>
                    <a:pt x="12174" y="2070099"/>
                  </a:lnTo>
                  <a:lnTo>
                    <a:pt x="17474" y="2019299"/>
                  </a:lnTo>
                  <a:lnTo>
                    <a:pt x="23705" y="1968499"/>
                  </a:lnTo>
                  <a:lnTo>
                    <a:pt x="30860" y="1930399"/>
                  </a:lnTo>
                  <a:lnTo>
                    <a:pt x="38927" y="1879599"/>
                  </a:lnTo>
                  <a:lnTo>
                    <a:pt x="47898" y="1828799"/>
                  </a:lnTo>
                  <a:lnTo>
                    <a:pt x="57763" y="1790699"/>
                  </a:lnTo>
                  <a:lnTo>
                    <a:pt x="68513" y="1739899"/>
                  </a:lnTo>
                  <a:lnTo>
                    <a:pt x="80137" y="1701799"/>
                  </a:lnTo>
                  <a:lnTo>
                    <a:pt x="92626" y="1650999"/>
                  </a:lnTo>
                  <a:lnTo>
                    <a:pt x="105971" y="1612899"/>
                  </a:lnTo>
                  <a:lnTo>
                    <a:pt x="120161" y="1562099"/>
                  </a:lnTo>
                  <a:lnTo>
                    <a:pt x="135188" y="1523999"/>
                  </a:lnTo>
                  <a:lnTo>
                    <a:pt x="151042" y="1485899"/>
                  </a:lnTo>
                  <a:lnTo>
                    <a:pt x="167713" y="1435099"/>
                  </a:lnTo>
                  <a:lnTo>
                    <a:pt x="185191" y="1396999"/>
                  </a:lnTo>
                  <a:lnTo>
                    <a:pt x="203467" y="1358899"/>
                  </a:lnTo>
                  <a:lnTo>
                    <a:pt x="222532" y="1320799"/>
                  </a:lnTo>
                  <a:lnTo>
                    <a:pt x="242375" y="1269999"/>
                  </a:lnTo>
                  <a:lnTo>
                    <a:pt x="262987" y="1231899"/>
                  </a:lnTo>
                  <a:lnTo>
                    <a:pt x="284359" y="1193799"/>
                  </a:lnTo>
                  <a:lnTo>
                    <a:pt x="306481" y="1155699"/>
                  </a:lnTo>
                  <a:lnTo>
                    <a:pt x="329343" y="1117599"/>
                  </a:lnTo>
                  <a:lnTo>
                    <a:pt x="352935" y="1079499"/>
                  </a:lnTo>
                  <a:lnTo>
                    <a:pt x="377249" y="1041399"/>
                  </a:lnTo>
                  <a:lnTo>
                    <a:pt x="402274" y="1003299"/>
                  </a:lnTo>
                  <a:lnTo>
                    <a:pt x="428001" y="965199"/>
                  </a:lnTo>
                  <a:lnTo>
                    <a:pt x="454420" y="927099"/>
                  </a:lnTo>
                  <a:lnTo>
                    <a:pt x="481522" y="888999"/>
                  </a:lnTo>
                  <a:lnTo>
                    <a:pt x="509297" y="863599"/>
                  </a:lnTo>
                  <a:lnTo>
                    <a:pt x="537735" y="825499"/>
                  </a:lnTo>
                  <a:lnTo>
                    <a:pt x="566827" y="787399"/>
                  </a:lnTo>
                  <a:lnTo>
                    <a:pt x="596564" y="761999"/>
                  </a:lnTo>
                  <a:lnTo>
                    <a:pt x="626935" y="723899"/>
                  </a:lnTo>
                  <a:lnTo>
                    <a:pt x="657931" y="698499"/>
                  </a:lnTo>
                  <a:lnTo>
                    <a:pt x="689542" y="660399"/>
                  </a:lnTo>
                  <a:lnTo>
                    <a:pt x="721759" y="634999"/>
                  </a:lnTo>
                  <a:lnTo>
                    <a:pt x="754572" y="596899"/>
                  </a:lnTo>
                  <a:lnTo>
                    <a:pt x="787972" y="571499"/>
                  </a:lnTo>
                  <a:lnTo>
                    <a:pt x="821949" y="546099"/>
                  </a:lnTo>
                  <a:lnTo>
                    <a:pt x="856494" y="507999"/>
                  </a:lnTo>
                  <a:lnTo>
                    <a:pt x="891596" y="482599"/>
                  </a:lnTo>
                  <a:lnTo>
                    <a:pt x="927246" y="457199"/>
                  </a:lnTo>
                  <a:lnTo>
                    <a:pt x="963435" y="431799"/>
                  </a:lnTo>
                  <a:lnTo>
                    <a:pt x="1037390" y="380999"/>
                  </a:lnTo>
                  <a:lnTo>
                    <a:pt x="1113384" y="330199"/>
                  </a:lnTo>
                  <a:lnTo>
                    <a:pt x="1152122" y="304799"/>
                  </a:lnTo>
                  <a:lnTo>
                    <a:pt x="1191341" y="292099"/>
                  </a:lnTo>
                  <a:lnTo>
                    <a:pt x="1271182" y="241299"/>
                  </a:lnTo>
                  <a:lnTo>
                    <a:pt x="1311786" y="228599"/>
                  </a:lnTo>
                  <a:lnTo>
                    <a:pt x="1352833" y="203199"/>
                  </a:lnTo>
                  <a:lnTo>
                    <a:pt x="1394312" y="190499"/>
                  </a:lnTo>
                  <a:lnTo>
                    <a:pt x="1436214" y="165099"/>
                  </a:lnTo>
                  <a:lnTo>
                    <a:pt x="1785522" y="63499"/>
                  </a:lnTo>
                  <a:lnTo>
                    <a:pt x="1876410" y="38099"/>
                  </a:lnTo>
                  <a:lnTo>
                    <a:pt x="2764874" y="38099"/>
                  </a:lnTo>
                  <a:lnTo>
                    <a:pt x="2855762" y="63499"/>
                  </a:lnTo>
                  <a:lnTo>
                    <a:pt x="3205069" y="165099"/>
                  </a:lnTo>
                  <a:lnTo>
                    <a:pt x="3246972" y="190499"/>
                  </a:lnTo>
                  <a:lnTo>
                    <a:pt x="3288451" y="203199"/>
                  </a:lnTo>
                  <a:lnTo>
                    <a:pt x="3329498" y="228599"/>
                  </a:lnTo>
                  <a:lnTo>
                    <a:pt x="3370101" y="241299"/>
                  </a:lnTo>
                  <a:lnTo>
                    <a:pt x="3449943" y="292099"/>
                  </a:lnTo>
                  <a:lnTo>
                    <a:pt x="3489162" y="304799"/>
                  </a:lnTo>
                  <a:lnTo>
                    <a:pt x="3527899" y="330199"/>
                  </a:lnTo>
                  <a:lnTo>
                    <a:pt x="3603894" y="380999"/>
                  </a:lnTo>
                  <a:lnTo>
                    <a:pt x="3677849" y="431799"/>
                  </a:lnTo>
                  <a:lnTo>
                    <a:pt x="3714038" y="457199"/>
                  </a:lnTo>
                  <a:lnTo>
                    <a:pt x="3749688" y="482599"/>
                  </a:lnTo>
                  <a:lnTo>
                    <a:pt x="3784790" y="507999"/>
                  </a:lnTo>
                  <a:lnTo>
                    <a:pt x="3819334" y="546099"/>
                  </a:lnTo>
                  <a:lnTo>
                    <a:pt x="3853311" y="571499"/>
                  </a:lnTo>
                  <a:lnTo>
                    <a:pt x="3886711" y="596899"/>
                  </a:lnTo>
                  <a:lnTo>
                    <a:pt x="3919525" y="634999"/>
                  </a:lnTo>
                  <a:lnTo>
                    <a:pt x="3951742" y="660399"/>
                  </a:lnTo>
                  <a:lnTo>
                    <a:pt x="3983353" y="698499"/>
                  </a:lnTo>
                  <a:lnTo>
                    <a:pt x="4014349" y="723899"/>
                  </a:lnTo>
                  <a:lnTo>
                    <a:pt x="4044720" y="761999"/>
                  </a:lnTo>
                  <a:lnTo>
                    <a:pt x="4074457" y="787399"/>
                  </a:lnTo>
                  <a:lnTo>
                    <a:pt x="4103549" y="825499"/>
                  </a:lnTo>
                  <a:lnTo>
                    <a:pt x="4131987" y="863599"/>
                  </a:lnTo>
                  <a:lnTo>
                    <a:pt x="4159762" y="888999"/>
                  </a:lnTo>
                  <a:lnTo>
                    <a:pt x="4186864" y="927099"/>
                  </a:lnTo>
                  <a:lnTo>
                    <a:pt x="4213283" y="965199"/>
                  </a:lnTo>
                  <a:lnTo>
                    <a:pt x="4239010" y="1003299"/>
                  </a:lnTo>
                  <a:lnTo>
                    <a:pt x="4264035" y="1041399"/>
                  </a:lnTo>
                  <a:lnTo>
                    <a:pt x="4288349" y="1079499"/>
                  </a:lnTo>
                  <a:lnTo>
                    <a:pt x="4311941" y="1117599"/>
                  </a:lnTo>
                  <a:lnTo>
                    <a:pt x="4334803" y="1155699"/>
                  </a:lnTo>
                  <a:lnTo>
                    <a:pt x="4356925" y="1193799"/>
                  </a:lnTo>
                  <a:lnTo>
                    <a:pt x="4378296" y="1231899"/>
                  </a:lnTo>
                  <a:lnTo>
                    <a:pt x="4398909" y="1269999"/>
                  </a:lnTo>
                  <a:lnTo>
                    <a:pt x="4418752" y="1320799"/>
                  </a:lnTo>
                  <a:lnTo>
                    <a:pt x="4437816" y="1358899"/>
                  </a:lnTo>
                  <a:lnTo>
                    <a:pt x="4456093" y="1396999"/>
                  </a:lnTo>
                  <a:lnTo>
                    <a:pt x="4473571" y="1435099"/>
                  </a:lnTo>
                  <a:lnTo>
                    <a:pt x="4490242" y="1485899"/>
                  </a:lnTo>
                  <a:lnTo>
                    <a:pt x="4506096" y="1523999"/>
                  </a:lnTo>
                  <a:lnTo>
                    <a:pt x="4521123" y="1562099"/>
                  </a:lnTo>
                  <a:lnTo>
                    <a:pt x="4535313" y="1612899"/>
                  </a:lnTo>
                  <a:lnTo>
                    <a:pt x="4548658" y="1650999"/>
                  </a:lnTo>
                  <a:lnTo>
                    <a:pt x="4561147" y="1701799"/>
                  </a:lnTo>
                  <a:lnTo>
                    <a:pt x="4572771" y="1739899"/>
                  </a:lnTo>
                  <a:lnTo>
                    <a:pt x="4583521" y="1790699"/>
                  </a:lnTo>
                  <a:lnTo>
                    <a:pt x="4593386" y="1828799"/>
                  </a:lnTo>
                  <a:lnTo>
                    <a:pt x="4600041" y="1866484"/>
                  </a:lnTo>
                  <a:lnTo>
                    <a:pt x="4600041" y="2740336"/>
                  </a:lnTo>
                  <a:lnTo>
                    <a:pt x="4593386" y="2768599"/>
                  </a:lnTo>
                  <a:lnTo>
                    <a:pt x="4583521" y="2819399"/>
                  </a:lnTo>
                  <a:lnTo>
                    <a:pt x="4572771" y="2857499"/>
                  </a:lnTo>
                  <a:lnTo>
                    <a:pt x="4561147" y="2908299"/>
                  </a:lnTo>
                  <a:lnTo>
                    <a:pt x="4548658" y="2946399"/>
                  </a:lnTo>
                  <a:lnTo>
                    <a:pt x="4535313" y="2997199"/>
                  </a:lnTo>
                  <a:lnTo>
                    <a:pt x="4521123" y="3035299"/>
                  </a:lnTo>
                  <a:lnTo>
                    <a:pt x="4506096" y="3086099"/>
                  </a:lnTo>
                  <a:lnTo>
                    <a:pt x="4490242" y="3124199"/>
                  </a:lnTo>
                  <a:lnTo>
                    <a:pt x="4473571" y="3162299"/>
                  </a:lnTo>
                  <a:lnTo>
                    <a:pt x="4456093" y="3213099"/>
                  </a:lnTo>
                  <a:lnTo>
                    <a:pt x="4437816" y="3251199"/>
                  </a:lnTo>
                  <a:lnTo>
                    <a:pt x="4418752" y="3289299"/>
                  </a:lnTo>
                  <a:lnTo>
                    <a:pt x="4398909" y="3327399"/>
                  </a:lnTo>
                  <a:lnTo>
                    <a:pt x="4378296" y="3378199"/>
                  </a:lnTo>
                  <a:lnTo>
                    <a:pt x="4356925" y="3416299"/>
                  </a:lnTo>
                  <a:lnTo>
                    <a:pt x="4334803" y="3454399"/>
                  </a:lnTo>
                  <a:lnTo>
                    <a:pt x="4311941" y="3492499"/>
                  </a:lnTo>
                  <a:lnTo>
                    <a:pt x="4288349" y="3530599"/>
                  </a:lnTo>
                  <a:lnTo>
                    <a:pt x="4264035" y="3568699"/>
                  </a:lnTo>
                  <a:lnTo>
                    <a:pt x="4239010" y="3606799"/>
                  </a:lnTo>
                  <a:lnTo>
                    <a:pt x="4213283" y="3644899"/>
                  </a:lnTo>
                  <a:lnTo>
                    <a:pt x="4186864" y="3670299"/>
                  </a:lnTo>
                  <a:lnTo>
                    <a:pt x="4159762" y="3708399"/>
                  </a:lnTo>
                  <a:lnTo>
                    <a:pt x="4131987" y="3746499"/>
                  </a:lnTo>
                  <a:lnTo>
                    <a:pt x="4103549" y="3784599"/>
                  </a:lnTo>
                  <a:lnTo>
                    <a:pt x="4074457" y="3809999"/>
                  </a:lnTo>
                  <a:lnTo>
                    <a:pt x="4044720" y="3848099"/>
                  </a:lnTo>
                  <a:lnTo>
                    <a:pt x="4014349" y="3886199"/>
                  </a:lnTo>
                  <a:lnTo>
                    <a:pt x="3983353" y="3911599"/>
                  </a:lnTo>
                  <a:lnTo>
                    <a:pt x="3951742" y="3949699"/>
                  </a:lnTo>
                  <a:lnTo>
                    <a:pt x="3919525" y="3975099"/>
                  </a:lnTo>
                  <a:lnTo>
                    <a:pt x="3886711" y="4013199"/>
                  </a:lnTo>
                  <a:lnTo>
                    <a:pt x="3853311" y="4038599"/>
                  </a:lnTo>
                  <a:lnTo>
                    <a:pt x="3819334" y="4063999"/>
                  </a:lnTo>
                  <a:lnTo>
                    <a:pt x="3784790" y="4089399"/>
                  </a:lnTo>
                  <a:lnTo>
                    <a:pt x="3749688" y="4127499"/>
                  </a:lnTo>
                  <a:lnTo>
                    <a:pt x="3714038" y="4152899"/>
                  </a:lnTo>
                  <a:lnTo>
                    <a:pt x="3677849" y="4178299"/>
                  </a:lnTo>
                  <a:lnTo>
                    <a:pt x="3603894" y="4229099"/>
                  </a:lnTo>
                  <a:lnTo>
                    <a:pt x="3527899" y="4279899"/>
                  </a:lnTo>
                  <a:lnTo>
                    <a:pt x="3489162" y="4292599"/>
                  </a:lnTo>
                  <a:lnTo>
                    <a:pt x="3410253" y="4343399"/>
                  </a:lnTo>
                  <a:lnTo>
                    <a:pt x="3370101" y="4356099"/>
                  </a:lnTo>
                  <a:lnTo>
                    <a:pt x="3329498" y="4381499"/>
                  </a:lnTo>
                  <a:lnTo>
                    <a:pt x="3288451" y="4394199"/>
                  </a:lnTo>
                  <a:lnTo>
                    <a:pt x="3246972" y="4419599"/>
                  </a:lnTo>
                  <a:lnTo>
                    <a:pt x="3205069" y="4432299"/>
                  </a:lnTo>
                  <a:lnTo>
                    <a:pt x="3162753" y="4457699"/>
                  </a:lnTo>
                  <a:lnTo>
                    <a:pt x="3120033" y="4470399"/>
                  </a:lnTo>
                  <a:lnTo>
                    <a:pt x="2810481" y="4559299"/>
                  </a:lnTo>
                  <a:close/>
                </a:path>
                <a:path w="4600575" h="4597400">
                  <a:moveTo>
                    <a:pt x="2672715" y="4584699"/>
                  </a:moveTo>
                  <a:lnTo>
                    <a:pt x="1968568" y="4584699"/>
                  </a:lnTo>
                  <a:lnTo>
                    <a:pt x="1876410" y="4559299"/>
                  </a:lnTo>
                  <a:lnTo>
                    <a:pt x="2764874" y="4559299"/>
                  </a:lnTo>
                  <a:lnTo>
                    <a:pt x="2672715" y="4584699"/>
                  </a:lnTo>
                  <a:close/>
                </a:path>
                <a:path w="4600575" h="4597400">
                  <a:moveTo>
                    <a:pt x="2579364" y="4597399"/>
                  </a:moveTo>
                  <a:lnTo>
                    <a:pt x="2061920" y="4597399"/>
                  </a:lnTo>
                  <a:lnTo>
                    <a:pt x="2015100" y="4584699"/>
                  </a:lnTo>
                  <a:lnTo>
                    <a:pt x="2626184" y="4584699"/>
                  </a:lnTo>
                  <a:lnTo>
                    <a:pt x="2579364" y="4597399"/>
                  </a:lnTo>
                  <a:close/>
                </a:path>
              </a:pathLst>
            </a:custGeom>
            <a:solidFill>
              <a:srgbClr val="0C5B99"/>
            </a:solidFill>
          </p:spPr>
          <p:txBody>
            <a:bodyPr wrap="square" lIns="0" tIns="0" rIns="0" bIns="0" rtlCol="0"/>
            <a:lstStyle/>
            <a:p>
              <a:endParaRPr/>
            </a:p>
          </p:txBody>
        </p:sp>
        <p:pic>
          <p:nvPicPr>
            <p:cNvPr id="9" name="object 9"/>
            <p:cNvPicPr/>
            <p:nvPr/>
          </p:nvPicPr>
          <p:blipFill>
            <a:blip r:embed="rId4" cstate="print"/>
            <a:stretch>
              <a:fillRect/>
            </a:stretch>
          </p:blipFill>
          <p:spPr>
            <a:xfrm>
              <a:off x="5091503" y="3118441"/>
              <a:ext cx="4052495" cy="4051300"/>
            </a:xfrm>
            <a:prstGeom prst="rect">
              <a:avLst/>
            </a:prstGeom>
          </p:spPr>
        </p:pic>
      </p:grpSp>
      <p:sp>
        <p:nvSpPr>
          <p:cNvPr id="10" name="object 10"/>
          <p:cNvSpPr txBox="1">
            <a:spLocks noGrp="1"/>
          </p:cNvSpPr>
          <p:nvPr>
            <p:ph type="title"/>
          </p:nvPr>
        </p:nvSpPr>
        <p:spPr>
          <a:prstGeom prst="rect">
            <a:avLst/>
          </a:prstGeom>
        </p:spPr>
        <p:txBody>
          <a:bodyPr vert="horz" wrap="square" lIns="0" tIns="12700" rIns="0" bIns="0" rtlCol="0">
            <a:spAutoFit/>
          </a:bodyPr>
          <a:lstStyle/>
          <a:p>
            <a:pPr marL="13604875">
              <a:lnSpc>
                <a:spcPct val="100000"/>
              </a:lnSpc>
              <a:spcBef>
                <a:spcPts val="100"/>
              </a:spcBef>
            </a:pPr>
            <a:r>
              <a:rPr spc="-180" dirty="0"/>
              <a:t>S</a:t>
            </a:r>
            <a:r>
              <a:rPr spc="280" dirty="0"/>
              <a:t>u</a:t>
            </a:r>
            <a:r>
              <a:rPr spc="705" dirty="0"/>
              <a:t>mm</a:t>
            </a:r>
            <a:r>
              <a:rPr spc="520" dirty="0"/>
              <a:t>a</a:t>
            </a:r>
            <a:r>
              <a:rPr spc="185" dirty="0"/>
              <a:t>r</a:t>
            </a:r>
            <a:r>
              <a:rPr spc="300" dirty="0"/>
              <a:t>y</a:t>
            </a:r>
          </a:p>
        </p:txBody>
      </p:sp>
      <p:sp>
        <p:nvSpPr>
          <p:cNvPr id="11" name="object 11"/>
          <p:cNvSpPr txBox="1">
            <a:spLocks noGrp="1"/>
          </p:cNvSpPr>
          <p:nvPr>
            <p:ph type="body" idx="1"/>
          </p:nvPr>
        </p:nvSpPr>
        <p:spPr>
          <a:prstGeom prst="rect">
            <a:avLst/>
          </a:prstGeom>
        </p:spPr>
        <p:txBody>
          <a:bodyPr vert="horz" wrap="square" lIns="0" tIns="12700" rIns="0" bIns="0" rtlCol="0">
            <a:spAutoFit/>
          </a:bodyPr>
          <a:lstStyle/>
          <a:p>
            <a:pPr marL="8973820" marR="5080">
              <a:lnSpc>
                <a:spcPct val="100000"/>
              </a:lnSpc>
              <a:spcBef>
                <a:spcPts val="100"/>
              </a:spcBef>
            </a:pPr>
            <a:r>
              <a:rPr spc="105" dirty="0"/>
              <a:t>When </a:t>
            </a:r>
            <a:r>
              <a:rPr spc="55" dirty="0"/>
              <a:t>customers </a:t>
            </a:r>
            <a:r>
              <a:rPr spc="45" dirty="0"/>
              <a:t>shop </a:t>
            </a:r>
            <a:r>
              <a:rPr spc="-30" dirty="0"/>
              <a:t>online, </a:t>
            </a:r>
            <a:r>
              <a:rPr spc="50" dirty="0"/>
              <a:t>they give </a:t>
            </a:r>
            <a:r>
              <a:rPr spc="40" dirty="0"/>
              <a:t>the </a:t>
            </a:r>
            <a:r>
              <a:rPr spc="120" dirty="0"/>
              <a:t>company </a:t>
            </a:r>
            <a:r>
              <a:rPr spc="125" dirty="0"/>
              <a:t> access </a:t>
            </a:r>
            <a:r>
              <a:rPr spc="10" dirty="0"/>
              <a:t>to </a:t>
            </a:r>
            <a:r>
              <a:rPr spc="-10" dirty="0"/>
              <a:t>their </a:t>
            </a:r>
            <a:r>
              <a:rPr spc="45" dirty="0"/>
              <a:t>personal </a:t>
            </a:r>
            <a:r>
              <a:rPr spc="120" dirty="0"/>
              <a:t>and </a:t>
            </a:r>
            <a:r>
              <a:rPr spc="40" dirty="0"/>
              <a:t>financial </a:t>
            </a:r>
            <a:r>
              <a:rPr spc="65" dirty="0"/>
              <a:t>data. </a:t>
            </a:r>
            <a:r>
              <a:rPr spc="-85" dirty="0"/>
              <a:t>If </a:t>
            </a:r>
            <a:r>
              <a:rPr spc="65" dirty="0"/>
              <a:t>such </a:t>
            </a:r>
            <a:r>
              <a:rPr spc="135" dirty="0"/>
              <a:t>data </a:t>
            </a:r>
            <a:r>
              <a:rPr spc="-35" dirty="0"/>
              <a:t>is </a:t>
            </a:r>
            <a:r>
              <a:rPr spc="-620" dirty="0"/>
              <a:t> </a:t>
            </a:r>
            <a:r>
              <a:rPr spc="45" dirty="0"/>
              <a:t>compromised, </a:t>
            </a:r>
            <a:r>
              <a:rPr spc="100" dirty="0"/>
              <a:t>e-commerce </a:t>
            </a:r>
            <a:r>
              <a:rPr spc="20" dirty="0"/>
              <a:t>enterprises </a:t>
            </a:r>
            <a:r>
              <a:rPr spc="170" dirty="0"/>
              <a:t>may </a:t>
            </a:r>
            <a:r>
              <a:rPr spc="55" dirty="0"/>
              <a:t>also </a:t>
            </a:r>
            <a:r>
              <a:rPr spc="105" dirty="0"/>
              <a:t>be </a:t>
            </a:r>
            <a:r>
              <a:rPr spc="35" dirty="0"/>
              <a:t>held </a:t>
            </a:r>
            <a:r>
              <a:rPr spc="-620" dirty="0"/>
              <a:t> </a:t>
            </a:r>
            <a:r>
              <a:rPr spc="30" dirty="0"/>
              <a:t>liable</a:t>
            </a:r>
            <a:r>
              <a:rPr spc="-95" dirty="0"/>
              <a:t> </a:t>
            </a:r>
            <a:r>
              <a:rPr spc="80" dirty="0"/>
              <a:t>by</a:t>
            </a:r>
            <a:r>
              <a:rPr spc="-95" dirty="0"/>
              <a:t> </a:t>
            </a:r>
            <a:r>
              <a:rPr spc="5" dirty="0"/>
              <a:t>industry</a:t>
            </a:r>
            <a:r>
              <a:rPr spc="-95" dirty="0"/>
              <a:t> </a:t>
            </a:r>
            <a:r>
              <a:rPr spc="25" dirty="0"/>
              <a:t>regulators</a:t>
            </a:r>
            <a:r>
              <a:rPr spc="-95" dirty="0"/>
              <a:t> </a:t>
            </a:r>
            <a:r>
              <a:rPr spc="-30" dirty="0"/>
              <a:t>in</a:t>
            </a:r>
            <a:r>
              <a:rPr spc="-95" dirty="0"/>
              <a:t> </a:t>
            </a:r>
            <a:r>
              <a:rPr spc="35" dirty="0"/>
              <a:t>addition</a:t>
            </a:r>
            <a:r>
              <a:rPr spc="-95" dirty="0"/>
              <a:t> </a:t>
            </a:r>
            <a:r>
              <a:rPr spc="10" dirty="0"/>
              <a:t>to</a:t>
            </a:r>
            <a:r>
              <a:rPr spc="-95" dirty="0"/>
              <a:t> </a:t>
            </a:r>
            <a:r>
              <a:rPr spc="65" dirty="0"/>
              <a:t>having</a:t>
            </a:r>
            <a:r>
              <a:rPr spc="-90" dirty="0"/>
              <a:t> </a:t>
            </a:r>
            <a:r>
              <a:rPr spc="10" dirty="0"/>
              <a:t>to</a:t>
            </a:r>
            <a:r>
              <a:rPr spc="-95" dirty="0"/>
              <a:t> </a:t>
            </a:r>
            <a:r>
              <a:rPr spc="70" dirty="0"/>
              <a:t>answer </a:t>
            </a:r>
            <a:r>
              <a:rPr spc="-620" dirty="0"/>
              <a:t> </a:t>
            </a:r>
            <a:r>
              <a:rPr spc="10" dirty="0"/>
              <a:t>to</a:t>
            </a:r>
            <a:r>
              <a:rPr spc="-105" dirty="0"/>
              <a:t> </a:t>
            </a:r>
            <a:r>
              <a:rPr spc="-10" dirty="0"/>
              <a:t>their</a:t>
            </a:r>
            <a:r>
              <a:rPr spc="-100" dirty="0"/>
              <a:t> </a:t>
            </a:r>
            <a:r>
              <a:rPr spc="20" dirty="0"/>
              <a:t>clients</a:t>
            </a:r>
            <a:r>
              <a:rPr spc="-100" dirty="0"/>
              <a:t> </a:t>
            </a:r>
            <a:r>
              <a:rPr spc="120" dirty="0"/>
              <a:t>and</a:t>
            </a:r>
            <a:r>
              <a:rPr spc="-100" dirty="0"/>
              <a:t> </a:t>
            </a:r>
            <a:r>
              <a:rPr spc="-25" dirty="0"/>
              <a:t>staff.</a:t>
            </a:r>
          </a:p>
          <a:p>
            <a:pPr marL="8973820" marR="204470">
              <a:lnSpc>
                <a:spcPct val="100000"/>
              </a:lnSpc>
              <a:spcBef>
                <a:spcPts val="2400"/>
              </a:spcBef>
            </a:pPr>
            <a:r>
              <a:rPr spc="110" dirty="0"/>
              <a:t>Because </a:t>
            </a:r>
            <a:r>
              <a:rPr spc="50" dirty="0"/>
              <a:t>they </a:t>
            </a:r>
            <a:r>
              <a:rPr spc="20" dirty="0"/>
              <a:t>frequently </a:t>
            </a:r>
            <a:r>
              <a:rPr spc="30" dirty="0"/>
              <a:t>retain </a:t>
            </a:r>
            <a:r>
              <a:rPr spc="40" dirty="0"/>
              <a:t>consumers' </a:t>
            </a:r>
            <a:r>
              <a:rPr spc="45" dirty="0"/>
              <a:t>usernames, </a:t>
            </a:r>
            <a:r>
              <a:rPr spc="50" dirty="0"/>
              <a:t> </a:t>
            </a:r>
            <a:r>
              <a:rPr spc="30" dirty="0"/>
              <a:t>passwords, </a:t>
            </a:r>
            <a:r>
              <a:rPr spc="70" dirty="0"/>
              <a:t>email </a:t>
            </a:r>
            <a:r>
              <a:rPr spc="40" dirty="0"/>
              <a:t>addresses, </a:t>
            </a:r>
            <a:r>
              <a:rPr spc="120" dirty="0"/>
              <a:t>and </a:t>
            </a:r>
            <a:r>
              <a:rPr spc="20" dirty="0"/>
              <a:t>other sensitive </a:t>
            </a:r>
            <a:r>
              <a:rPr spc="25" dirty="0"/>
              <a:t> </a:t>
            </a:r>
            <a:r>
              <a:rPr spc="-5" dirty="0"/>
              <a:t>information, </a:t>
            </a:r>
            <a:r>
              <a:rPr spc="100" dirty="0"/>
              <a:t>e-commerce </a:t>
            </a:r>
            <a:r>
              <a:rPr spc="20" dirty="0"/>
              <a:t>enterprises </a:t>
            </a:r>
            <a:r>
              <a:rPr spc="95" dirty="0"/>
              <a:t>are </a:t>
            </a:r>
            <a:r>
              <a:rPr spc="35" dirty="0"/>
              <a:t>particularly </a:t>
            </a:r>
            <a:r>
              <a:rPr spc="40" dirty="0"/>
              <a:t> susceptible</a:t>
            </a:r>
            <a:r>
              <a:rPr spc="-95" dirty="0"/>
              <a:t> </a:t>
            </a:r>
            <a:r>
              <a:rPr spc="10" dirty="0"/>
              <a:t>to</a:t>
            </a:r>
            <a:r>
              <a:rPr spc="-90" dirty="0"/>
              <a:t> </a:t>
            </a:r>
            <a:r>
              <a:rPr spc="45" dirty="0"/>
              <a:t>cybersecurity</a:t>
            </a:r>
            <a:r>
              <a:rPr spc="-90" dirty="0"/>
              <a:t> </a:t>
            </a:r>
            <a:r>
              <a:rPr spc="-85" dirty="0"/>
              <a:t>risks.</a:t>
            </a:r>
            <a:r>
              <a:rPr spc="-90" dirty="0"/>
              <a:t> </a:t>
            </a:r>
            <a:r>
              <a:rPr spc="75" dirty="0"/>
              <a:t>By</a:t>
            </a:r>
            <a:r>
              <a:rPr spc="-90" dirty="0"/>
              <a:t> </a:t>
            </a:r>
            <a:r>
              <a:rPr spc="60" dirty="0"/>
              <a:t>copying</a:t>
            </a:r>
            <a:r>
              <a:rPr spc="-90" dirty="0"/>
              <a:t> </a:t>
            </a:r>
            <a:r>
              <a:rPr spc="30" dirty="0"/>
              <a:t>credit</a:t>
            </a:r>
            <a:r>
              <a:rPr spc="-90" dirty="0"/>
              <a:t> </a:t>
            </a:r>
            <a:r>
              <a:rPr spc="90" dirty="0"/>
              <a:t>cards </a:t>
            </a:r>
            <a:r>
              <a:rPr spc="-615" dirty="0"/>
              <a:t> </a:t>
            </a:r>
            <a:r>
              <a:rPr spc="120" dirty="0"/>
              <a:t>and </a:t>
            </a:r>
            <a:r>
              <a:rPr spc="-55" dirty="0"/>
              <a:t>utilizing </a:t>
            </a:r>
            <a:r>
              <a:rPr spc="-5" dirty="0"/>
              <a:t>users' </a:t>
            </a:r>
            <a:r>
              <a:rPr spc="45" dirty="0"/>
              <a:t>personal </a:t>
            </a:r>
            <a:r>
              <a:rPr spc="20" dirty="0"/>
              <a:t>information </a:t>
            </a:r>
            <a:r>
              <a:rPr spc="-40" dirty="0"/>
              <a:t>for </a:t>
            </a:r>
            <a:r>
              <a:rPr spc="40" dirty="0"/>
              <a:t>fraud </a:t>
            </a:r>
            <a:r>
              <a:rPr spc="120" dirty="0"/>
              <a:t>and </a:t>
            </a:r>
            <a:r>
              <a:rPr spc="125" dirty="0"/>
              <a:t> </a:t>
            </a:r>
            <a:r>
              <a:rPr spc="-95" dirty="0"/>
              <a:t>i</a:t>
            </a:r>
            <a:r>
              <a:rPr spc="85" dirty="0"/>
              <a:t>d</a:t>
            </a:r>
            <a:r>
              <a:rPr spc="120" dirty="0"/>
              <a:t>e</a:t>
            </a:r>
            <a:r>
              <a:rPr spc="30" dirty="0"/>
              <a:t>n</a:t>
            </a:r>
            <a:r>
              <a:rPr spc="-25" dirty="0"/>
              <a:t>t</a:t>
            </a:r>
            <a:r>
              <a:rPr spc="-95" dirty="0"/>
              <a:t>i</a:t>
            </a:r>
            <a:r>
              <a:rPr spc="-25" dirty="0"/>
              <a:t>t</a:t>
            </a:r>
            <a:r>
              <a:rPr spc="80" dirty="0"/>
              <a:t>y</a:t>
            </a:r>
            <a:r>
              <a:rPr spc="-100" dirty="0"/>
              <a:t> </a:t>
            </a:r>
            <a:r>
              <a:rPr spc="-25" dirty="0"/>
              <a:t>t</a:t>
            </a:r>
            <a:r>
              <a:rPr spc="30" dirty="0"/>
              <a:t>h</a:t>
            </a:r>
            <a:r>
              <a:rPr spc="120" dirty="0"/>
              <a:t>e</a:t>
            </a:r>
            <a:r>
              <a:rPr spc="-85" dirty="0"/>
              <a:t>f</a:t>
            </a:r>
            <a:r>
              <a:rPr spc="-25" dirty="0"/>
              <a:t>t</a:t>
            </a:r>
            <a:r>
              <a:rPr spc="-240" dirty="0"/>
              <a:t>,</a:t>
            </a:r>
            <a:r>
              <a:rPr spc="-100" dirty="0"/>
              <a:t> </a:t>
            </a:r>
            <a:r>
              <a:rPr spc="180" dirty="0"/>
              <a:t>c</a:t>
            </a:r>
            <a:r>
              <a:rPr spc="75" dirty="0"/>
              <a:t>y</a:t>
            </a:r>
            <a:r>
              <a:rPr spc="85" dirty="0"/>
              <a:t>b</a:t>
            </a:r>
            <a:r>
              <a:rPr spc="120" dirty="0"/>
              <a:t>e</a:t>
            </a:r>
            <a:r>
              <a:rPr spc="-80" dirty="0"/>
              <a:t>r</a:t>
            </a:r>
            <a:r>
              <a:rPr spc="180" dirty="0"/>
              <a:t>c</a:t>
            </a:r>
            <a:r>
              <a:rPr spc="-80" dirty="0"/>
              <a:t>r</a:t>
            </a:r>
            <a:r>
              <a:rPr spc="-95" dirty="0"/>
              <a:t>i</a:t>
            </a:r>
            <a:r>
              <a:rPr spc="185" dirty="0"/>
              <a:t>m</a:t>
            </a:r>
            <a:r>
              <a:rPr spc="-95" dirty="0"/>
              <a:t>i</a:t>
            </a:r>
            <a:r>
              <a:rPr spc="30" dirty="0"/>
              <a:t>n</a:t>
            </a:r>
            <a:r>
              <a:rPr spc="240" dirty="0"/>
              <a:t>a</a:t>
            </a:r>
            <a:r>
              <a:rPr spc="-95" dirty="0"/>
              <a:t>l</a:t>
            </a:r>
            <a:r>
              <a:rPr spc="20" dirty="0"/>
              <a:t>s</a:t>
            </a:r>
            <a:r>
              <a:rPr spc="-100" dirty="0"/>
              <a:t> </a:t>
            </a:r>
            <a:r>
              <a:rPr spc="180" dirty="0"/>
              <a:t>c</a:t>
            </a:r>
            <a:r>
              <a:rPr spc="240" dirty="0"/>
              <a:t>a</a:t>
            </a:r>
            <a:r>
              <a:rPr spc="35" dirty="0"/>
              <a:t>n</a:t>
            </a:r>
            <a:r>
              <a:rPr spc="-100" dirty="0"/>
              <a:t> </a:t>
            </a:r>
            <a:r>
              <a:rPr spc="30" dirty="0"/>
              <a:t>u</a:t>
            </a:r>
            <a:r>
              <a:rPr spc="-25" dirty="0"/>
              <a:t>t</a:t>
            </a:r>
            <a:r>
              <a:rPr spc="-95" dirty="0"/>
              <a:t>ili</a:t>
            </a:r>
            <a:r>
              <a:rPr spc="-245" dirty="0"/>
              <a:t>z</a:t>
            </a:r>
            <a:r>
              <a:rPr spc="125" dirty="0"/>
              <a:t>e</a:t>
            </a:r>
            <a:r>
              <a:rPr spc="-100" dirty="0"/>
              <a:t> </a:t>
            </a:r>
            <a:r>
              <a:rPr spc="-25" dirty="0"/>
              <a:t>t</a:t>
            </a:r>
            <a:r>
              <a:rPr spc="30" dirty="0"/>
              <a:t>h</a:t>
            </a:r>
            <a:r>
              <a:rPr spc="-95" dirty="0"/>
              <a:t>i</a:t>
            </a:r>
            <a:r>
              <a:rPr spc="20" dirty="0"/>
              <a:t>s</a:t>
            </a:r>
            <a:r>
              <a:rPr spc="-100" dirty="0"/>
              <a:t> </a:t>
            </a:r>
            <a:r>
              <a:rPr spc="-95" dirty="0"/>
              <a:t>i</a:t>
            </a:r>
            <a:r>
              <a:rPr spc="30" dirty="0"/>
              <a:t>n</a:t>
            </a:r>
            <a:r>
              <a:rPr spc="-85" dirty="0"/>
              <a:t>f</a:t>
            </a:r>
            <a:r>
              <a:rPr spc="45" dirty="0"/>
              <a:t>o</a:t>
            </a:r>
            <a:r>
              <a:rPr spc="-80" dirty="0"/>
              <a:t>r</a:t>
            </a:r>
            <a:r>
              <a:rPr spc="185" dirty="0"/>
              <a:t>m</a:t>
            </a:r>
            <a:r>
              <a:rPr spc="240" dirty="0"/>
              <a:t>a</a:t>
            </a:r>
            <a:r>
              <a:rPr spc="-25" dirty="0"/>
              <a:t>t</a:t>
            </a:r>
            <a:r>
              <a:rPr spc="-95" dirty="0"/>
              <a:t>i</a:t>
            </a:r>
            <a:r>
              <a:rPr spc="45" dirty="0"/>
              <a:t>o</a:t>
            </a:r>
            <a:r>
              <a:rPr spc="35" dirty="0"/>
              <a:t>n</a:t>
            </a:r>
            <a:r>
              <a:rPr spc="-100" dirty="0"/>
              <a:t> </a:t>
            </a:r>
            <a:r>
              <a:rPr spc="-25" dirty="0"/>
              <a:t>t</a:t>
            </a:r>
            <a:r>
              <a:rPr spc="30" dirty="0"/>
              <a:t>o  </a:t>
            </a:r>
            <a:r>
              <a:rPr spc="80" dirty="0"/>
              <a:t>generate </a:t>
            </a:r>
            <a:r>
              <a:rPr spc="35" dirty="0"/>
              <a:t>income. </a:t>
            </a:r>
            <a:r>
              <a:rPr spc="-10" dirty="0"/>
              <a:t>Additionally, </a:t>
            </a:r>
            <a:r>
              <a:rPr spc="55" dirty="0"/>
              <a:t>hackers </a:t>
            </a:r>
            <a:r>
              <a:rPr spc="155" dirty="0"/>
              <a:t>can </a:t>
            </a:r>
            <a:r>
              <a:rPr spc="125" dirty="0"/>
              <a:t>demand </a:t>
            </a:r>
            <a:r>
              <a:rPr spc="245" dirty="0"/>
              <a:t>a </a:t>
            </a:r>
            <a:r>
              <a:rPr spc="250" dirty="0"/>
              <a:t> </a:t>
            </a:r>
            <a:r>
              <a:rPr spc="75" dirty="0"/>
              <a:t>ransom</a:t>
            </a:r>
            <a:r>
              <a:rPr spc="-105" dirty="0"/>
              <a:t> </a:t>
            </a:r>
            <a:r>
              <a:rPr spc="-40" dirty="0"/>
              <a:t>for</a:t>
            </a:r>
            <a:r>
              <a:rPr spc="-100" dirty="0"/>
              <a:t> </a:t>
            </a:r>
            <a:r>
              <a:rPr spc="20" dirty="0"/>
              <a:t>sensitive</a:t>
            </a:r>
            <a:r>
              <a:rPr spc="-100" dirty="0"/>
              <a:t> </a:t>
            </a:r>
            <a:r>
              <a:rPr spc="135" dirty="0"/>
              <a:t>data</a:t>
            </a:r>
            <a:r>
              <a:rPr spc="-100" dirty="0"/>
              <a:t> </a:t>
            </a:r>
            <a:r>
              <a:rPr spc="65" dirty="0"/>
              <a:t>(Rosencrance,</a:t>
            </a:r>
            <a:r>
              <a:rPr spc="-100" dirty="0"/>
              <a:t> </a:t>
            </a:r>
            <a:r>
              <a:rPr spc="-125" dirty="0"/>
              <a:t>2019).</a:t>
            </a:r>
          </a:p>
          <a:p>
            <a:pPr marL="8973820" marR="128905">
              <a:lnSpc>
                <a:spcPct val="100000"/>
              </a:lnSpc>
              <a:spcBef>
                <a:spcPts val="2400"/>
              </a:spcBef>
            </a:pPr>
            <a:r>
              <a:rPr spc="-10" dirty="0"/>
              <a:t>The</a:t>
            </a:r>
            <a:r>
              <a:rPr spc="-100" dirty="0"/>
              <a:t> </a:t>
            </a:r>
            <a:r>
              <a:rPr spc="-15" dirty="0"/>
              <a:t>firm</a:t>
            </a:r>
            <a:r>
              <a:rPr spc="-100" dirty="0"/>
              <a:t> </a:t>
            </a:r>
            <a:r>
              <a:rPr spc="75" dirty="0"/>
              <a:t>needs</a:t>
            </a:r>
            <a:r>
              <a:rPr spc="-100" dirty="0"/>
              <a:t> </a:t>
            </a:r>
            <a:r>
              <a:rPr spc="245" dirty="0"/>
              <a:t>a</a:t>
            </a:r>
            <a:r>
              <a:rPr spc="-100" dirty="0"/>
              <a:t> </a:t>
            </a:r>
            <a:r>
              <a:rPr spc="15" dirty="0"/>
              <a:t>robust</a:t>
            </a:r>
            <a:r>
              <a:rPr spc="-100" dirty="0"/>
              <a:t> </a:t>
            </a:r>
            <a:r>
              <a:rPr spc="45" dirty="0"/>
              <a:t>cybersecurity</a:t>
            </a:r>
            <a:r>
              <a:rPr spc="-100" dirty="0"/>
              <a:t> </a:t>
            </a:r>
            <a:r>
              <a:rPr spc="65" dirty="0"/>
              <a:t>system</a:t>
            </a:r>
            <a:r>
              <a:rPr spc="-100" dirty="0"/>
              <a:t> </a:t>
            </a:r>
            <a:r>
              <a:rPr spc="10" dirty="0"/>
              <a:t>to</a:t>
            </a:r>
            <a:r>
              <a:rPr spc="-100" dirty="0"/>
              <a:t> </a:t>
            </a:r>
            <a:r>
              <a:rPr spc="45" dirty="0"/>
              <a:t>protect</a:t>
            </a:r>
            <a:r>
              <a:rPr spc="-100" dirty="0"/>
              <a:t> </a:t>
            </a:r>
            <a:r>
              <a:rPr spc="-60" dirty="0"/>
              <a:t>it </a:t>
            </a:r>
            <a:r>
              <a:rPr spc="-55" dirty="0"/>
              <a:t> </a:t>
            </a:r>
            <a:r>
              <a:rPr spc="15" dirty="0"/>
              <a:t>from</a:t>
            </a:r>
            <a:r>
              <a:rPr spc="-100" dirty="0"/>
              <a:t> </a:t>
            </a:r>
            <a:r>
              <a:rPr spc="95" dirty="0"/>
              <a:t>harm</a:t>
            </a:r>
            <a:r>
              <a:rPr spc="-95" dirty="0"/>
              <a:t> </a:t>
            </a:r>
            <a:r>
              <a:rPr spc="10" dirty="0"/>
              <a:t>to</a:t>
            </a:r>
            <a:r>
              <a:rPr spc="-95" dirty="0"/>
              <a:t> </a:t>
            </a:r>
            <a:r>
              <a:rPr spc="50" dirty="0"/>
              <a:t>battle</a:t>
            </a:r>
            <a:r>
              <a:rPr spc="-95" dirty="0"/>
              <a:t> </a:t>
            </a:r>
            <a:r>
              <a:rPr spc="40" dirty="0"/>
              <a:t>the</a:t>
            </a:r>
            <a:r>
              <a:rPr spc="-95" dirty="0"/>
              <a:t> </a:t>
            </a:r>
            <a:r>
              <a:rPr spc="45" dirty="0"/>
              <a:t>cybersecurity</a:t>
            </a:r>
            <a:r>
              <a:rPr spc="-100" dirty="0"/>
              <a:t> </a:t>
            </a:r>
            <a:r>
              <a:rPr spc="45" dirty="0"/>
              <a:t>threat</a:t>
            </a:r>
            <a:r>
              <a:rPr spc="-95" dirty="0"/>
              <a:t> </a:t>
            </a:r>
            <a:r>
              <a:rPr spc="85" dirty="0"/>
              <a:t>associated</a:t>
            </a:r>
            <a:r>
              <a:rPr spc="-95" dirty="0"/>
              <a:t> </a:t>
            </a:r>
            <a:r>
              <a:rPr spc="10" dirty="0"/>
              <a:t>to </a:t>
            </a:r>
            <a:r>
              <a:rPr spc="-615" dirty="0"/>
              <a:t> </a:t>
            </a:r>
            <a:r>
              <a:rPr spc="40" dirty="0"/>
              <a:t>the </a:t>
            </a:r>
            <a:r>
              <a:rPr spc="100" dirty="0"/>
              <a:t>e-commerce </a:t>
            </a:r>
            <a:r>
              <a:rPr spc="-20" dirty="0"/>
              <a:t>industry. </a:t>
            </a:r>
            <a:r>
              <a:rPr spc="160" dirty="0"/>
              <a:t>Jumia </a:t>
            </a:r>
            <a:r>
              <a:rPr spc="55" dirty="0"/>
              <a:t>now </a:t>
            </a:r>
            <a:r>
              <a:rPr spc="100" dirty="0"/>
              <a:t>has </a:t>
            </a:r>
            <a:r>
              <a:rPr spc="245" dirty="0"/>
              <a:t>a </a:t>
            </a:r>
            <a:r>
              <a:rPr spc="30" dirty="0"/>
              <a:t>better </a:t>
            </a:r>
            <a:r>
              <a:rPr spc="35" dirty="0"/>
              <a:t> </a:t>
            </a:r>
            <a:r>
              <a:rPr spc="45" dirty="0"/>
              <a:t>understanding </a:t>
            </a:r>
            <a:r>
              <a:rPr spc="-20" dirty="0"/>
              <a:t>of </a:t>
            </a:r>
            <a:r>
              <a:rPr spc="45" dirty="0"/>
              <a:t>cybersecurity </a:t>
            </a:r>
            <a:r>
              <a:rPr spc="120" dirty="0"/>
              <a:t>and </a:t>
            </a:r>
            <a:r>
              <a:rPr spc="55" dirty="0"/>
              <a:t>how </a:t>
            </a:r>
            <a:r>
              <a:rPr spc="-60" dirty="0"/>
              <a:t>it </a:t>
            </a:r>
            <a:r>
              <a:rPr spc="50" dirty="0"/>
              <a:t>affects </a:t>
            </a:r>
            <a:r>
              <a:rPr spc="40" dirty="0"/>
              <a:t>the </a:t>
            </a:r>
            <a:r>
              <a:rPr spc="45" dirty="0"/>
              <a:t> </a:t>
            </a:r>
            <a:r>
              <a:rPr spc="120" dirty="0"/>
              <a:t>company</a:t>
            </a:r>
            <a:r>
              <a:rPr spc="-105" dirty="0"/>
              <a:t> </a:t>
            </a:r>
            <a:r>
              <a:rPr spc="25" dirty="0"/>
              <a:t>thanks</a:t>
            </a:r>
            <a:r>
              <a:rPr spc="-100" dirty="0"/>
              <a:t> </a:t>
            </a:r>
            <a:r>
              <a:rPr spc="10" dirty="0"/>
              <a:t>to</a:t>
            </a:r>
            <a:r>
              <a:rPr spc="-100" dirty="0"/>
              <a:t> </a:t>
            </a:r>
            <a:r>
              <a:rPr spc="-15" dirty="0"/>
              <a:t>this</a:t>
            </a:r>
            <a:r>
              <a:rPr spc="-100" dirty="0"/>
              <a:t> </a:t>
            </a:r>
            <a:r>
              <a:rPr spc="20" dirty="0"/>
              <a:t>presentation.</a:t>
            </a:r>
          </a:p>
        </p:txBody>
      </p:sp>
      <p:grpSp>
        <p:nvGrpSpPr>
          <p:cNvPr id="12" name="object 12"/>
          <p:cNvGrpSpPr/>
          <p:nvPr/>
        </p:nvGrpSpPr>
        <p:grpSpPr>
          <a:xfrm>
            <a:off x="14497125" y="9420218"/>
            <a:ext cx="3790950" cy="381635"/>
            <a:chOff x="14497125" y="9420218"/>
            <a:chExt cx="3790950" cy="381635"/>
          </a:xfrm>
        </p:grpSpPr>
        <p:sp>
          <p:nvSpPr>
            <p:cNvPr id="13" name="object 13"/>
            <p:cNvSpPr/>
            <p:nvPr/>
          </p:nvSpPr>
          <p:spPr>
            <a:xfrm>
              <a:off x="14854393" y="9563099"/>
              <a:ext cx="3434079" cy="95250"/>
            </a:xfrm>
            <a:custGeom>
              <a:avLst/>
              <a:gdLst/>
              <a:ahLst/>
              <a:cxnLst/>
              <a:rect l="l" t="t" r="r" b="b"/>
              <a:pathLst>
                <a:path w="3434080" h="95250">
                  <a:moveTo>
                    <a:pt x="0" y="0"/>
                  </a:moveTo>
                  <a:lnTo>
                    <a:pt x="3433604" y="0"/>
                  </a:lnTo>
                  <a:lnTo>
                    <a:pt x="3433604" y="95249"/>
                  </a:lnTo>
                  <a:lnTo>
                    <a:pt x="0" y="95249"/>
                  </a:lnTo>
                  <a:lnTo>
                    <a:pt x="0" y="0"/>
                  </a:lnTo>
                  <a:close/>
                </a:path>
              </a:pathLst>
            </a:custGeom>
            <a:solidFill>
              <a:srgbClr val="082054"/>
            </a:solidFill>
          </p:spPr>
          <p:txBody>
            <a:bodyPr wrap="square" lIns="0" tIns="0" rIns="0" bIns="0" rtlCol="0"/>
            <a:lstStyle/>
            <a:p>
              <a:endParaRPr/>
            </a:p>
          </p:txBody>
        </p:sp>
        <p:sp>
          <p:nvSpPr>
            <p:cNvPr id="14" name="object 14"/>
            <p:cNvSpPr/>
            <p:nvPr/>
          </p:nvSpPr>
          <p:spPr>
            <a:xfrm>
              <a:off x="14544756" y="9467849"/>
              <a:ext cx="286385" cy="285750"/>
            </a:xfrm>
            <a:custGeom>
              <a:avLst/>
              <a:gdLst/>
              <a:ahLst/>
              <a:cxnLst/>
              <a:rect l="l" t="t" r="r" b="b"/>
              <a:pathLst>
                <a:path w="286384" h="285750">
                  <a:moveTo>
                    <a:pt x="142909" y="285749"/>
                  </a:moveTo>
                  <a:lnTo>
                    <a:pt x="101424" y="279599"/>
                  </a:lnTo>
                  <a:lnTo>
                    <a:pt x="63513" y="261671"/>
                  </a:lnTo>
                  <a:lnTo>
                    <a:pt x="32437" y="233514"/>
                  </a:lnTo>
                  <a:lnTo>
                    <a:pt x="10878" y="197550"/>
                  </a:lnTo>
                  <a:lnTo>
                    <a:pt x="686" y="156879"/>
                  </a:lnTo>
                  <a:lnTo>
                    <a:pt x="0" y="142874"/>
                  </a:lnTo>
                  <a:lnTo>
                    <a:pt x="686" y="128870"/>
                  </a:lnTo>
                  <a:lnTo>
                    <a:pt x="10878" y="88199"/>
                  </a:lnTo>
                  <a:lnTo>
                    <a:pt x="32437" y="52235"/>
                  </a:lnTo>
                  <a:lnTo>
                    <a:pt x="63513" y="24078"/>
                  </a:lnTo>
                  <a:lnTo>
                    <a:pt x="101424" y="6150"/>
                  </a:lnTo>
                  <a:lnTo>
                    <a:pt x="142909" y="0"/>
                  </a:lnTo>
                  <a:lnTo>
                    <a:pt x="156917" y="686"/>
                  </a:lnTo>
                  <a:lnTo>
                    <a:pt x="197598" y="10875"/>
                  </a:lnTo>
                  <a:lnTo>
                    <a:pt x="233571" y="32429"/>
                  </a:lnTo>
                  <a:lnTo>
                    <a:pt x="261734" y="63497"/>
                  </a:lnTo>
                  <a:lnTo>
                    <a:pt x="279666" y="101400"/>
                  </a:lnTo>
                  <a:lnTo>
                    <a:pt x="285818" y="142874"/>
                  </a:lnTo>
                  <a:lnTo>
                    <a:pt x="285132" y="156879"/>
                  </a:lnTo>
                  <a:lnTo>
                    <a:pt x="274940" y="197550"/>
                  </a:lnTo>
                  <a:lnTo>
                    <a:pt x="253381" y="233514"/>
                  </a:lnTo>
                  <a:lnTo>
                    <a:pt x="222305" y="261671"/>
                  </a:lnTo>
                  <a:lnTo>
                    <a:pt x="184394" y="279599"/>
                  </a:lnTo>
                  <a:lnTo>
                    <a:pt x="142909" y="285749"/>
                  </a:lnTo>
                  <a:close/>
                </a:path>
              </a:pathLst>
            </a:custGeom>
            <a:solidFill>
              <a:srgbClr val="082054"/>
            </a:solidFill>
          </p:spPr>
          <p:txBody>
            <a:bodyPr wrap="square" lIns="0" tIns="0" rIns="0" bIns="0" rtlCol="0"/>
            <a:lstStyle/>
            <a:p>
              <a:endParaRPr/>
            </a:p>
          </p:txBody>
        </p:sp>
        <p:sp>
          <p:nvSpPr>
            <p:cNvPr id="15" name="object 15"/>
            <p:cNvSpPr/>
            <p:nvPr/>
          </p:nvSpPr>
          <p:spPr>
            <a:xfrm>
              <a:off x="14544756" y="9467849"/>
              <a:ext cx="286385" cy="285750"/>
            </a:xfrm>
            <a:custGeom>
              <a:avLst/>
              <a:gdLst/>
              <a:ahLst/>
              <a:cxnLst/>
              <a:rect l="l" t="t" r="r" b="b"/>
              <a:pathLst>
                <a:path w="286384" h="285750">
                  <a:moveTo>
                    <a:pt x="285818" y="142874"/>
                  </a:moveTo>
                  <a:lnTo>
                    <a:pt x="279666" y="184349"/>
                  </a:lnTo>
                  <a:lnTo>
                    <a:pt x="261734" y="222252"/>
                  </a:lnTo>
                  <a:lnTo>
                    <a:pt x="233571" y="253320"/>
                  </a:lnTo>
                  <a:lnTo>
                    <a:pt x="197598" y="274874"/>
                  </a:lnTo>
                  <a:lnTo>
                    <a:pt x="156917" y="285063"/>
                  </a:lnTo>
                  <a:lnTo>
                    <a:pt x="142909" y="285749"/>
                  </a:lnTo>
                  <a:lnTo>
                    <a:pt x="135888" y="285578"/>
                  </a:lnTo>
                  <a:lnTo>
                    <a:pt x="94772" y="277401"/>
                  </a:lnTo>
                  <a:lnTo>
                    <a:pt x="57771" y="257628"/>
                  </a:lnTo>
                  <a:lnTo>
                    <a:pt x="28127" y="227992"/>
                  </a:lnTo>
                  <a:lnTo>
                    <a:pt x="8350" y="191000"/>
                  </a:lnTo>
                  <a:lnTo>
                    <a:pt x="171" y="149894"/>
                  </a:lnTo>
                  <a:lnTo>
                    <a:pt x="0" y="142874"/>
                  </a:lnTo>
                  <a:lnTo>
                    <a:pt x="171" y="135855"/>
                  </a:lnTo>
                  <a:lnTo>
                    <a:pt x="8350" y="94749"/>
                  </a:lnTo>
                  <a:lnTo>
                    <a:pt x="28127" y="57757"/>
                  </a:lnTo>
                  <a:lnTo>
                    <a:pt x="57771" y="28121"/>
                  </a:lnTo>
                  <a:lnTo>
                    <a:pt x="94772" y="8348"/>
                  </a:lnTo>
                  <a:lnTo>
                    <a:pt x="135888" y="171"/>
                  </a:lnTo>
                  <a:lnTo>
                    <a:pt x="142909" y="0"/>
                  </a:lnTo>
                  <a:lnTo>
                    <a:pt x="149930" y="171"/>
                  </a:lnTo>
                  <a:lnTo>
                    <a:pt x="191046" y="8348"/>
                  </a:lnTo>
                  <a:lnTo>
                    <a:pt x="228047" y="28121"/>
                  </a:lnTo>
                  <a:lnTo>
                    <a:pt x="257691" y="57757"/>
                  </a:lnTo>
                  <a:lnTo>
                    <a:pt x="277468" y="94749"/>
                  </a:lnTo>
                  <a:lnTo>
                    <a:pt x="285647" y="135855"/>
                  </a:lnTo>
                  <a:lnTo>
                    <a:pt x="285818" y="142874"/>
                  </a:lnTo>
                  <a:close/>
                </a:path>
              </a:pathLst>
            </a:custGeom>
            <a:ln w="95261">
              <a:solidFill>
                <a:srgbClr val="082054"/>
              </a:solidFill>
            </a:ln>
          </p:spPr>
          <p:txBody>
            <a:bodyPr wrap="square" lIns="0" tIns="0" rIns="0" bIns="0" rtlCol="0"/>
            <a:lstStyle/>
            <a:p>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TotalTime>
  <Words>4386</Words>
  <Application>Microsoft Office PowerPoint</Application>
  <PresentationFormat>Custom</PresentationFormat>
  <Paragraphs>222</Paragraphs>
  <Slides>10</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Calibri</vt:lpstr>
      <vt:lpstr>Cambria</vt:lpstr>
      <vt:lpstr>Lucida Sans Unicode</vt:lpstr>
      <vt:lpstr>Symbol</vt:lpstr>
      <vt:lpstr>Times New Roman</vt:lpstr>
      <vt:lpstr>Trebuchet MS</vt:lpstr>
      <vt:lpstr>Office Theme</vt:lpstr>
      <vt:lpstr>CYBERSECURITY</vt:lpstr>
      <vt:lpstr>In this  Presentation</vt:lpstr>
      <vt:lpstr>Introduction</vt:lpstr>
      <vt:lpstr>Overview of Concepts and Roles</vt:lpstr>
      <vt:lpstr>Use robust, distinctive passwords</vt:lpstr>
      <vt:lpstr>Cybersecurity Policy &amp; Plan</vt:lpstr>
      <vt:lpstr>Basic Cost Associated With Cybersecurity</vt:lpstr>
      <vt:lpstr>CIA Triad as it Relates to Jumia</vt:lpstr>
      <vt:lpstr>Summary</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Cybersecurity Strategies</dc:title>
  <dc:creator>edietemaryabia</dc:creator>
  <cp:keywords>DAFWoePKuhs,BADy_AIqyyQ</cp:keywords>
  <cp:lastModifiedBy>Mary Abia Ediete</cp:lastModifiedBy>
  <cp:revision>1</cp:revision>
  <dcterms:created xsi:type="dcterms:W3CDTF">2023-01-04T22:03:20Z</dcterms:created>
  <dcterms:modified xsi:type="dcterms:W3CDTF">2023-01-04T22:11:36Z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2023-01-04T00:00:00Z</vt:filetime>
  </property>
  <property fmtid="{D5CDD505-2E9C-101B-9397-08002B2CF9AE}" pid="3" name="Creator">
    <vt:lpwstr>Canva</vt:lpwstr>
  </property>
  <property fmtid="{D5CDD505-2E9C-101B-9397-08002B2CF9AE}" pid="4" name="LastSaved">
    <vt:filetime>2023-01-04T00:00:00Z</vt:filetime>
  </property>
</Properties>
</file>